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4"/>
    <p:sldMasterId id="2147483661" r:id="rId5"/>
  </p:sldMasterIdLst>
  <p:notesMasterIdLst>
    <p:notesMasterId r:id="rId10"/>
  </p:notesMasterIdLst>
  <p:sldIdLst>
    <p:sldId id="256" r:id="rId6"/>
    <p:sldId id="261" r:id="rId7"/>
    <p:sldId id="274" r:id="rId8"/>
    <p:sldId id="275" r:id="rId9"/>
  </p:sldIdLst>
  <p:sldSz cx="12192000" cy="6858000"/>
  <p:notesSz cx="6858000" cy="9144000"/>
  <p:embeddedFontLst>
    <p:embeddedFont>
      <p:font typeface="Calibri" panose="020F0502020204030204" pitchFamily="34" charset="0"/>
      <p:regular r:id="rId11"/>
      <p:bold r:id="rId12"/>
      <p:italic r:id="rId13"/>
      <p:boldItalic r:id="rId14"/>
    </p:embeddedFont>
    <p:embeddedFont>
      <p:font typeface="Roboto" panose="02000000000000000000" pitchFamily="2" charset="0"/>
      <p:regular r:id="rId15"/>
      <p:bold r:id="rId16"/>
      <p:italic r:id="rId17"/>
      <p:boldItalic r:id="rId18"/>
    </p:embeddedFont>
    <p:embeddedFont>
      <p:font typeface="Roboto Black" panose="02000000000000000000" pitchFamily="2" charset="0"/>
      <p:bold r:id="rId19"/>
      <p:italic r:id="rId20"/>
      <p:boldItalic r:id="rId21"/>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r:id="rId22" roundtripDataSignature="AMtx7mjjSlEf2gTU0DbTZ5Ncd1oOVCPcQg=="/>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38CF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2EBD0C8A-D19D-44F8-9162-0106E119A336}" v="6" dt="2021-07-27T19:32:43.154"/>
  </p1510:revLst>
</p1510:revInfo>
</file>

<file path=ppt/tableStyles.xml><?xml version="1.0" encoding="utf-8"?>
<a:tblStyleLst xmlns:a="http://schemas.openxmlformats.org/drawingml/2006/main" def="{1C6D1C8C-2D18-40DD-8BDD-3300AE651D66}">
  <a:tblStyle styleId="{1C6D1C8C-2D18-40DD-8BDD-3300AE651D66}" styleName="Table_0">
    <a:wholeTbl>
      <a:tcTxStyle b="off" i="off">
        <a:font>
          <a:latin typeface="Calibri"/>
          <a:ea typeface="Calibri"/>
          <a:cs typeface="Calibri"/>
        </a:font>
        <a:schemeClr val="dk1"/>
      </a:tcTxStyle>
      <a:tcStyle>
        <a:tcBdr>
          <a:left>
            <a:ln w="12700" cap="flat" cmpd="sng">
              <a:solidFill>
                <a:schemeClr val="lt1"/>
              </a:solidFill>
              <a:prstDash val="solid"/>
              <a:round/>
              <a:headEnd type="none" w="sm" len="sm"/>
              <a:tailEnd type="none" w="sm" len="sm"/>
            </a:ln>
          </a:left>
          <a:right>
            <a:ln w="12700" cap="flat" cmpd="sng">
              <a:solidFill>
                <a:schemeClr val="lt1"/>
              </a:solidFill>
              <a:prstDash val="solid"/>
              <a:round/>
              <a:headEnd type="none" w="sm" len="sm"/>
              <a:tailEnd type="none" w="sm" len="sm"/>
            </a:ln>
          </a:right>
          <a:top>
            <a:ln w="12700" cap="flat" cmpd="sng">
              <a:solidFill>
                <a:schemeClr val="lt1"/>
              </a:solidFill>
              <a:prstDash val="solid"/>
              <a:round/>
              <a:headEnd type="none" w="sm" len="sm"/>
              <a:tailEnd type="none" w="sm" len="sm"/>
            </a:ln>
          </a:top>
          <a:bottom>
            <a:ln w="12700" cap="flat" cmpd="sng">
              <a:solidFill>
                <a:schemeClr val="lt1"/>
              </a:solidFill>
              <a:prstDash val="solid"/>
              <a:round/>
              <a:headEnd type="none" w="sm" len="sm"/>
              <a:tailEnd type="none" w="sm" len="sm"/>
            </a:ln>
          </a:bottom>
          <a:insideH>
            <a:ln w="12700" cap="flat" cmpd="sng">
              <a:solidFill>
                <a:schemeClr val="lt1"/>
              </a:solidFill>
              <a:prstDash val="solid"/>
              <a:round/>
              <a:headEnd type="none" w="sm" len="sm"/>
              <a:tailEnd type="none" w="sm" len="sm"/>
            </a:ln>
          </a:insideH>
          <a:insideV>
            <a:ln w="12700" cap="flat" cmpd="sng">
              <a:solidFill>
                <a:schemeClr val="lt1"/>
              </a:solidFill>
              <a:prstDash val="solid"/>
              <a:round/>
              <a:headEnd type="none" w="sm" len="sm"/>
              <a:tailEnd type="none" w="sm" len="sm"/>
            </a:ln>
          </a:insideV>
        </a:tcBdr>
        <a:fill>
          <a:solidFill>
            <a:srgbClr val="E8EBF5"/>
          </a:solidFill>
        </a:fill>
      </a:tcStyle>
    </a:wholeTbl>
    <a:band1H>
      <a:tcTxStyle/>
      <a:tcStyle>
        <a:tcBdr/>
        <a:fill>
          <a:solidFill>
            <a:srgbClr val="CDD4EA"/>
          </a:solidFill>
        </a:fill>
      </a:tcStyle>
    </a:band1H>
    <a:band2H>
      <a:tcTxStyle/>
      <a:tcStyle>
        <a:tcBdr/>
      </a:tcStyle>
    </a:band2H>
    <a:band1V>
      <a:tcTxStyle/>
      <a:tcStyle>
        <a:tcBdr/>
        <a:fill>
          <a:solidFill>
            <a:srgbClr val="CDD4EA"/>
          </a:solidFill>
        </a:fill>
      </a:tcStyle>
    </a:band1V>
    <a:band2V>
      <a:tcTxStyle/>
      <a:tcStyle>
        <a:tcBdr/>
      </a:tcStyle>
    </a:band2V>
    <a:lastCol>
      <a:tcTxStyle b="on" i="off">
        <a:font>
          <a:latin typeface="Calibri"/>
          <a:ea typeface="Calibri"/>
          <a:cs typeface="Calibri"/>
        </a:font>
        <a:schemeClr val="lt1"/>
      </a:tcTxStyle>
      <a:tcStyle>
        <a:tcBdr/>
        <a:fill>
          <a:solidFill>
            <a:schemeClr val="accent1"/>
          </a:solidFill>
        </a:fill>
      </a:tcStyle>
    </a:lastCol>
    <a:firstCol>
      <a:tcTxStyle b="on" i="off">
        <a:font>
          <a:latin typeface="Calibri"/>
          <a:ea typeface="Calibri"/>
          <a:cs typeface="Calibri"/>
        </a:font>
        <a:schemeClr val="lt1"/>
      </a:tcTxStyle>
      <a:tcStyle>
        <a:tcBdr/>
        <a:fill>
          <a:solidFill>
            <a:schemeClr val="accent1"/>
          </a:solidFill>
        </a:fill>
      </a:tcStyle>
    </a:firstCol>
    <a:lastRow>
      <a:tcTxStyle b="on" i="off">
        <a:font>
          <a:latin typeface="Calibri"/>
          <a:ea typeface="Calibri"/>
          <a:cs typeface="Calibri"/>
        </a:font>
        <a:schemeClr val="lt1"/>
      </a:tcTxStyle>
      <a:tcStyle>
        <a:tcBdr>
          <a:top>
            <a:ln w="38100" cap="flat" cmpd="sng">
              <a:solidFill>
                <a:schemeClr val="lt1"/>
              </a:solidFill>
              <a:prstDash val="solid"/>
              <a:round/>
              <a:headEnd type="none" w="sm" len="sm"/>
              <a:tailEnd type="none" w="sm" len="sm"/>
            </a:ln>
          </a:top>
        </a:tcBdr>
        <a:fill>
          <a:solidFill>
            <a:schemeClr val="accent1"/>
          </a:solidFill>
        </a:fill>
      </a:tcStyle>
    </a:lastRow>
    <a:seCell>
      <a:tcTxStyle/>
      <a:tcStyle>
        <a:tcBdr/>
      </a:tcStyle>
    </a:seCell>
    <a:swCell>
      <a:tcTxStyle/>
      <a:tcStyle>
        <a:tcBdr/>
      </a:tcStyle>
    </a:swCell>
    <a:firstRow>
      <a:tcTxStyle b="on" i="off">
        <a:font>
          <a:latin typeface="Calibri"/>
          <a:ea typeface="Calibri"/>
          <a:cs typeface="Calibri"/>
        </a:font>
        <a:schemeClr val="lt1"/>
      </a:tcTxStyle>
      <a:tcStyle>
        <a:tcBdr>
          <a:bottom>
            <a:ln w="38100" cap="flat" cmpd="sng">
              <a:solidFill>
                <a:schemeClr val="lt1"/>
              </a:solidFill>
              <a:prstDash val="solid"/>
              <a:round/>
              <a:headEnd type="none" w="sm" len="sm"/>
              <a:tailEnd type="none" w="sm" len="sm"/>
            </a:ln>
          </a:bottom>
        </a:tcBdr>
        <a:fill>
          <a:solidFill>
            <a:schemeClr val="accent1"/>
          </a:solidFill>
        </a:fill>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11"/>
    <p:restoredTop sz="94694"/>
  </p:normalViewPr>
  <p:slideViewPr>
    <p:cSldViewPr snapToGrid="0">
      <p:cViewPr varScale="1">
        <p:scale>
          <a:sx n="104" d="100"/>
          <a:sy n="104" d="100"/>
        </p:scale>
        <p:origin x="756" y="108"/>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font" Target="fonts/font3.fntdata"/><Relationship Id="rId18" Type="http://schemas.openxmlformats.org/officeDocument/2006/relationships/font" Target="fonts/font8.fntdata"/><Relationship Id="rId26" Type="http://schemas.openxmlformats.org/officeDocument/2006/relationships/tableStyles" Target="tableStyles.xml"/><Relationship Id="rId3" Type="http://schemas.openxmlformats.org/officeDocument/2006/relationships/customXml" Target="../customXml/item3.xml"/><Relationship Id="rId21" Type="http://schemas.openxmlformats.org/officeDocument/2006/relationships/font" Target="fonts/font11.fntdata"/><Relationship Id="rId7" Type="http://schemas.openxmlformats.org/officeDocument/2006/relationships/slide" Target="slides/slide2.xml"/><Relationship Id="rId12" Type="http://schemas.openxmlformats.org/officeDocument/2006/relationships/font" Target="fonts/font2.fntdata"/><Relationship Id="rId17" Type="http://schemas.openxmlformats.org/officeDocument/2006/relationships/font" Target="fonts/font7.fntdata"/><Relationship Id="rId25"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font" Target="fonts/font6.fntdata"/><Relationship Id="rId20" Type="http://schemas.openxmlformats.org/officeDocument/2006/relationships/font" Target="fonts/font10.fntdata"/><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font" Target="fonts/font1.fntdata"/><Relationship Id="rId24" Type="http://schemas.openxmlformats.org/officeDocument/2006/relationships/viewProps" Target="viewProps.xml"/><Relationship Id="rId5" Type="http://schemas.openxmlformats.org/officeDocument/2006/relationships/slideMaster" Target="slideMasters/slideMaster2.xml"/><Relationship Id="rId15" Type="http://schemas.openxmlformats.org/officeDocument/2006/relationships/font" Target="fonts/font5.fntdata"/><Relationship Id="rId23" Type="http://schemas.openxmlformats.org/officeDocument/2006/relationships/presProps" Target="presProps.xml"/><Relationship Id="rId28" Type="http://schemas.microsoft.com/office/2015/10/relationships/revisionInfo" Target="revisionInfo.xml"/><Relationship Id="rId10" Type="http://schemas.openxmlformats.org/officeDocument/2006/relationships/notesMaster" Target="notesMasters/notesMaster1.xml"/><Relationship Id="rId19" Type="http://schemas.openxmlformats.org/officeDocument/2006/relationships/font" Target="fonts/font9.fntdata"/><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font" Target="fonts/font4.fntdata"/><Relationship Id="rId22" Type="http://customschemas.google.com/relationships/presentationmetadata" Target="metadata"/><Relationship Id="rId27"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Gabriel Mendoza" userId="1db57bf0-472e-4f10-9c09-fbc986dd95a0" providerId="ADAL" clId="{2EBD0C8A-D19D-44F8-9162-0106E119A336}"/>
    <pc:docChg chg="custSel modSld">
      <pc:chgData name="Gabriel Mendoza" userId="1db57bf0-472e-4f10-9c09-fbc986dd95a0" providerId="ADAL" clId="{2EBD0C8A-D19D-44F8-9162-0106E119A336}" dt="2021-07-27T19:32:43.154" v="9"/>
      <pc:docMkLst>
        <pc:docMk/>
      </pc:docMkLst>
      <pc:sldChg chg="modSp mod">
        <pc:chgData name="Gabriel Mendoza" userId="1db57bf0-472e-4f10-9c09-fbc986dd95a0" providerId="ADAL" clId="{2EBD0C8A-D19D-44F8-9162-0106E119A336}" dt="2021-07-27T19:17:15.968" v="2" actId="20577"/>
        <pc:sldMkLst>
          <pc:docMk/>
          <pc:sldMk cId="0" sldId="256"/>
        </pc:sldMkLst>
        <pc:spChg chg="mod">
          <ac:chgData name="Gabriel Mendoza" userId="1db57bf0-472e-4f10-9c09-fbc986dd95a0" providerId="ADAL" clId="{2EBD0C8A-D19D-44F8-9162-0106E119A336}" dt="2021-07-27T19:17:15.968" v="2" actId="20577"/>
          <ac:spMkLst>
            <pc:docMk/>
            <pc:sldMk cId="0" sldId="256"/>
            <ac:spMk id="95" creationId="{00000000-0000-0000-0000-000000000000}"/>
          </ac:spMkLst>
        </pc:spChg>
      </pc:sldChg>
      <pc:sldChg chg="modSp mod">
        <pc:chgData name="Gabriel Mendoza" userId="1db57bf0-472e-4f10-9c09-fbc986dd95a0" providerId="ADAL" clId="{2EBD0C8A-D19D-44F8-9162-0106E119A336}" dt="2021-07-27T19:32:43.154" v="9"/>
        <pc:sldMkLst>
          <pc:docMk/>
          <pc:sldMk cId="1500433795" sldId="261"/>
        </pc:sldMkLst>
        <pc:graphicFrameChg chg="mod modGraphic">
          <ac:chgData name="Gabriel Mendoza" userId="1db57bf0-472e-4f10-9c09-fbc986dd95a0" providerId="ADAL" clId="{2EBD0C8A-D19D-44F8-9162-0106E119A336}" dt="2021-07-27T19:32:43.154" v="9"/>
          <ac:graphicFrameMkLst>
            <pc:docMk/>
            <pc:sldMk cId="1500433795" sldId="261"/>
            <ac:graphicFrameMk id="4" creationId="{2F6A0D9F-136F-F04F-8499-4EA2E9B48CAA}"/>
          </ac:graphicFrameMkLst>
        </pc:graphicFrame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9"/>
        <p:cNvGrpSpPr/>
        <p:nvPr/>
      </p:nvGrpSpPr>
      <p:grpSpPr>
        <a:xfrm>
          <a:off x="0" y="0"/>
          <a:ext cx="0" cy="0"/>
          <a:chOff x="0" y="0"/>
          <a:chExt cx="0" cy="0"/>
        </a:xfrm>
      </p:grpSpPr>
      <p:sp>
        <p:nvSpPr>
          <p:cNvPr id="90" name="Google Shape;90;p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91" name="Google Shape;91;p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92" name="Google Shape;92;p1: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a:t>
            </a:fld>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9"/>
        <p:cNvGrpSpPr/>
        <p:nvPr/>
      </p:nvGrpSpPr>
      <p:grpSpPr>
        <a:xfrm>
          <a:off x="0" y="0"/>
          <a:ext cx="0" cy="0"/>
          <a:chOff x="0" y="0"/>
          <a:chExt cx="0" cy="0"/>
        </a:xfrm>
      </p:grpSpPr>
      <p:sp>
        <p:nvSpPr>
          <p:cNvPr id="90" name="Google Shape;90;p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91" name="Google Shape;91;p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92" name="Google Shape;92;p1: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2</a:t>
            </a:fld>
            <a:endParaRPr/>
          </a:p>
        </p:txBody>
      </p:sp>
    </p:spTree>
    <p:extLst>
      <p:ext uri="{BB962C8B-B14F-4D97-AF65-F5344CB8AC3E}">
        <p14:creationId xmlns:p14="http://schemas.microsoft.com/office/powerpoint/2010/main" val="2701777820"/>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1_Title and Content" type="obj">
  <p:cSld name="OBJECT">
    <p:spTree>
      <p:nvGrpSpPr>
        <p:cNvPr id="1" name="Shape 15"/>
        <p:cNvGrpSpPr/>
        <p:nvPr/>
      </p:nvGrpSpPr>
      <p:grpSpPr>
        <a:xfrm>
          <a:off x="0" y="0"/>
          <a:ext cx="0" cy="0"/>
          <a:chOff x="0" y="0"/>
          <a:chExt cx="0" cy="0"/>
        </a:xfrm>
      </p:grpSpPr>
      <p:sp>
        <p:nvSpPr>
          <p:cNvPr id="16" name="Google Shape;16;p5"/>
          <p:cNvSpPr txBox="1">
            <a:spLocks noGrp="1"/>
          </p:cNvSpPr>
          <p:nvPr>
            <p:ph type="title"/>
          </p:nvPr>
        </p:nvSpPr>
        <p:spPr>
          <a:xfrm>
            <a:off x="516833" y="174018"/>
            <a:ext cx="10002743" cy="704424"/>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rgbClr val="488EFD"/>
              </a:buClr>
              <a:buSzPts val="3200"/>
              <a:buFont typeface="Calibri"/>
              <a:buNone/>
              <a:defRPr sz="3200" b="1">
                <a:solidFill>
                  <a:srgbClr val="488EFD"/>
                </a:solidFill>
                <a:latin typeface="Calibri"/>
                <a:ea typeface="Calibri"/>
                <a:cs typeface="Calibri"/>
                <a:sym typeface="Calibri"/>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7" name="Google Shape;17;p5"/>
          <p:cNvSpPr txBox="1">
            <a:spLocks noGrp="1"/>
          </p:cNvSpPr>
          <p:nvPr>
            <p:ph type="body" idx="1"/>
          </p:nvPr>
        </p:nvSpPr>
        <p:spPr>
          <a:xfrm>
            <a:off x="516835" y="977265"/>
            <a:ext cx="11227242" cy="4986213"/>
          </a:xfrm>
          <a:prstGeom prst="rect">
            <a:avLst/>
          </a:prstGeom>
          <a:noFill/>
          <a:ln>
            <a:noFill/>
          </a:ln>
        </p:spPr>
        <p:txBody>
          <a:bodyPr spcFirstLastPara="1" wrap="square" lIns="91425" tIns="45700" rIns="91425" bIns="45700" anchor="t" anchorCtr="0">
            <a:normAutofit/>
          </a:bodyPr>
          <a:lstStyle>
            <a:lvl1pPr marL="457200" lvl="0" indent="-355600" algn="l">
              <a:lnSpc>
                <a:spcPct val="90000"/>
              </a:lnSpc>
              <a:spcBef>
                <a:spcPts val="1000"/>
              </a:spcBef>
              <a:spcAft>
                <a:spcPts val="0"/>
              </a:spcAft>
              <a:buClr>
                <a:srgbClr val="757070"/>
              </a:buClr>
              <a:buSzPts val="2000"/>
              <a:buChar char="•"/>
              <a:defRPr sz="2000">
                <a:solidFill>
                  <a:srgbClr val="757070"/>
                </a:solidFill>
                <a:latin typeface="Roboto"/>
                <a:ea typeface="Roboto"/>
                <a:cs typeface="Roboto"/>
                <a:sym typeface="Roboto"/>
              </a:defRPr>
            </a:lvl1pPr>
            <a:lvl2pPr marL="914400" lvl="1" indent="-342900" algn="l">
              <a:lnSpc>
                <a:spcPct val="90000"/>
              </a:lnSpc>
              <a:spcBef>
                <a:spcPts val="500"/>
              </a:spcBef>
              <a:spcAft>
                <a:spcPts val="0"/>
              </a:spcAft>
              <a:buClr>
                <a:srgbClr val="757070"/>
              </a:buClr>
              <a:buSzPts val="1800"/>
              <a:buChar char="•"/>
              <a:defRPr sz="1800">
                <a:solidFill>
                  <a:srgbClr val="757070"/>
                </a:solidFill>
                <a:latin typeface="Roboto"/>
                <a:ea typeface="Roboto"/>
                <a:cs typeface="Roboto"/>
                <a:sym typeface="Roboto"/>
              </a:defRPr>
            </a:lvl2pPr>
            <a:lvl3pPr marL="1371600" lvl="2" indent="-330200" algn="l">
              <a:lnSpc>
                <a:spcPct val="90000"/>
              </a:lnSpc>
              <a:spcBef>
                <a:spcPts val="500"/>
              </a:spcBef>
              <a:spcAft>
                <a:spcPts val="0"/>
              </a:spcAft>
              <a:buClr>
                <a:srgbClr val="757070"/>
              </a:buClr>
              <a:buSzPts val="1600"/>
              <a:buChar char="•"/>
              <a:defRPr sz="1600">
                <a:solidFill>
                  <a:srgbClr val="757070"/>
                </a:solidFill>
                <a:latin typeface="Roboto"/>
                <a:ea typeface="Roboto"/>
                <a:cs typeface="Roboto"/>
                <a:sym typeface="Roboto"/>
              </a:defRPr>
            </a:lvl3pPr>
            <a:lvl4pPr marL="1828800" lvl="3" indent="-317500" algn="l">
              <a:lnSpc>
                <a:spcPct val="90000"/>
              </a:lnSpc>
              <a:spcBef>
                <a:spcPts val="500"/>
              </a:spcBef>
              <a:spcAft>
                <a:spcPts val="0"/>
              </a:spcAft>
              <a:buClr>
                <a:srgbClr val="757070"/>
              </a:buClr>
              <a:buSzPts val="1400"/>
              <a:buChar char="•"/>
              <a:defRPr sz="1400">
                <a:solidFill>
                  <a:srgbClr val="757070"/>
                </a:solidFill>
                <a:latin typeface="Roboto"/>
                <a:ea typeface="Roboto"/>
                <a:cs typeface="Roboto"/>
                <a:sym typeface="Roboto"/>
              </a:defRPr>
            </a:lvl4pPr>
            <a:lvl5pPr marL="2286000" lvl="4" indent="-317500" algn="l">
              <a:lnSpc>
                <a:spcPct val="90000"/>
              </a:lnSpc>
              <a:spcBef>
                <a:spcPts val="500"/>
              </a:spcBef>
              <a:spcAft>
                <a:spcPts val="0"/>
              </a:spcAft>
              <a:buClr>
                <a:srgbClr val="757070"/>
              </a:buClr>
              <a:buSzPts val="1400"/>
              <a:buChar char="•"/>
              <a:defRPr sz="1400">
                <a:solidFill>
                  <a:srgbClr val="757070"/>
                </a:solidFill>
                <a:latin typeface="Roboto"/>
                <a:ea typeface="Roboto"/>
                <a:cs typeface="Roboto"/>
                <a:sym typeface="Roboto"/>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8" name="Google Shape;18;p5"/>
          <p:cNvSpPr txBox="1"/>
          <p:nvPr/>
        </p:nvSpPr>
        <p:spPr>
          <a:xfrm>
            <a:off x="10908046" y="6329348"/>
            <a:ext cx="937011" cy="276999"/>
          </a:xfrm>
          <a:prstGeom prst="rect">
            <a:avLst/>
          </a:prstGeom>
          <a:noFill/>
          <a:ln>
            <a:noFill/>
          </a:ln>
        </p:spPr>
        <p:txBody>
          <a:bodyPr spcFirstLastPara="1" wrap="square" lIns="91425" tIns="45700" rIns="91425" bIns="45700" anchor="t" anchorCtr="0">
            <a:spAutoFit/>
          </a:bodyPr>
          <a:lstStyle/>
          <a:p>
            <a:pPr marL="0" marR="0" lvl="0" indent="0" algn="r" rtl="0">
              <a:spcBef>
                <a:spcPts val="0"/>
              </a:spcBef>
              <a:spcAft>
                <a:spcPts val="0"/>
              </a:spcAft>
              <a:buNone/>
            </a:pPr>
            <a:fld id="{00000000-1234-1234-1234-123412341234}" type="slidenum">
              <a:rPr lang="en-US" sz="1200" b="0" i="0" u="none" strike="noStrike" cap="none">
                <a:solidFill>
                  <a:srgbClr val="757070"/>
                </a:solidFill>
                <a:latin typeface="Calibri"/>
                <a:ea typeface="Calibri"/>
                <a:cs typeface="Calibri"/>
                <a:sym typeface="Calibri"/>
              </a:rPr>
              <a:t>‹#›</a:t>
            </a:fld>
            <a:endParaRPr sz="1200" b="0" i="0" u="none" strike="noStrike" cap="none">
              <a:solidFill>
                <a:srgbClr val="757070"/>
              </a:solidFill>
              <a:latin typeface="Calibri"/>
              <a:ea typeface="Calibri"/>
              <a:cs typeface="Calibri"/>
              <a:sym typeface="Calibri"/>
            </a:endParaRPr>
          </a:p>
        </p:txBody>
      </p:sp>
      <p:cxnSp>
        <p:nvCxnSpPr>
          <p:cNvPr id="19" name="Google Shape;19;p5"/>
          <p:cNvCxnSpPr/>
          <p:nvPr/>
        </p:nvCxnSpPr>
        <p:spPr>
          <a:xfrm>
            <a:off x="623455" y="890370"/>
            <a:ext cx="11043458" cy="0"/>
          </a:xfrm>
          <a:prstGeom prst="straightConnector1">
            <a:avLst/>
          </a:prstGeom>
          <a:noFill/>
          <a:ln w="38100" cap="flat" cmpd="sng">
            <a:solidFill>
              <a:srgbClr val="D8D8D8"/>
            </a:solidFill>
            <a:prstDash val="solid"/>
            <a:miter lim="800000"/>
            <a:headEnd type="none" w="sm" len="sm"/>
            <a:tailEnd type="none" w="sm" len="sm"/>
          </a:ln>
        </p:spPr>
      </p:cxnSp>
      <p:pic>
        <p:nvPicPr>
          <p:cNvPr id="20" name="Google Shape;20;p5"/>
          <p:cNvPicPr preferRelativeResize="0"/>
          <p:nvPr/>
        </p:nvPicPr>
        <p:blipFill rotWithShape="1">
          <a:blip r:embed="rId2">
            <a:alphaModFix/>
          </a:blip>
          <a:srcRect t="16483" b="18167"/>
          <a:stretch/>
        </p:blipFill>
        <p:spPr>
          <a:xfrm>
            <a:off x="10495248" y="319119"/>
            <a:ext cx="1349809" cy="397554"/>
          </a:xfrm>
          <a:prstGeom prst="rect">
            <a:avLst/>
          </a:prstGeom>
          <a:noFill/>
          <a:ln>
            <a:noFill/>
          </a:ln>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77"/>
        <p:cNvGrpSpPr/>
        <p:nvPr/>
      </p:nvGrpSpPr>
      <p:grpSpPr>
        <a:xfrm>
          <a:off x="0" y="0"/>
          <a:ext cx="0" cy="0"/>
          <a:chOff x="0" y="0"/>
          <a:chExt cx="0" cy="0"/>
        </a:xfrm>
      </p:grpSpPr>
      <p:sp>
        <p:nvSpPr>
          <p:cNvPr id="78" name="Google Shape;78;p15"/>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9" name="Google Shape;79;p15"/>
          <p:cNvSpPr txBox="1">
            <a:spLocks noGrp="1"/>
          </p:cNvSpPr>
          <p:nvPr>
            <p:ph type="body" idx="1"/>
          </p:nvPr>
        </p:nvSpPr>
        <p:spPr>
          <a:xfrm rot="5400000">
            <a:off x="3920331" y="-1256506"/>
            <a:ext cx="4351338" cy="105156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80" name="Google Shape;80;p15"/>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1" name="Google Shape;81;p15"/>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2" name="Google Shape;82;p1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83"/>
        <p:cNvGrpSpPr/>
        <p:nvPr/>
      </p:nvGrpSpPr>
      <p:grpSpPr>
        <a:xfrm>
          <a:off x="0" y="0"/>
          <a:ext cx="0" cy="0"/>
          <a:chOff x="0" y="0"/>
          <a:chExt cx="0" cy="0"/>
        </a:xfrm>
      </p:grpSpPr>
      <p:sp>
        <p:nvSpPr>
          <p:cNvPr id="84" name="Google Shape;84;p16"/>
          <p:cNvSpPr txBox="1">
            <a:spLocks noGrp="1"/>
          </p:cNvSpPr>
          <p:nvPr>
            <p:ph type="title"/>
          </p:nvPr>
        </p:nvSpPr>
        <p:spPr>
          <a:xfrm rot="5400000">
            <a:off x="7133431" y="1956594"/>
            <a:ext cx="5811838" cy="26289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85" name="Google Shape;85;p16"/>
          <p:cNvSpPr txBox="1">
            <a:spLocks noGrp="1"/>
          </p:cNvSpPr>
          <p:nvPr>
            <p:ph type="body" idx="1"/>
          </p:nvPr>
        </p:nvSpPr>
        <p:spPr>
          <a:xfrm rot="5400000">
            <a:off x="1799431" y="-596106"/>
            <a:ext cx="5811838" cy="77343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86" name="Google Shape;86;p16"/>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7" name="Google Shape;87;p16"/>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8" name="Google Shape;88;p16"/>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1_Title and Content" type="obj">
  <p:cSld name="1_Title and Content">
    <p:spTree>
      <p:nvGrpSpPr>
        <p:cNvPr id="1" name="Shape 15"/>
        <p:cNvGrpSpPr/>
        <p:nvPr/>
      </p:nvGrpSpPr>
      <p:grpSpPr>
        <a:xfrm>
          <a:off x="0" y="0"/>
          <a:ext cx="0" cy="0"/>
          <a:chOff x="0" y="0"/>
          <a:chExt cx="0" cy="0"/>
        </a:xfrm>
      </p:grpSpPr>
      <p:sp>
        <p:nvSpPr>
          <p:cNvPr id="16" name="Google Shape;16;p6"/>
          <p:cNvSpPr txBox="1">
            <a:spLocks noGrp="1"/>
          </p:cNvSpPr>
          <p:nvPr>
            <p:ph type="title"/>
          </p:nvPr>
        </p:nvSpPr>
        <p:spPr>
          <a:xfrm>
            <a:off x="516833" y="174018"/>
            <a:ext cx="10002743" cy="704424"/>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rgbClr val="488EFD"/>
              </a:buClr>
              <a:buSzPts val="3200"/>
              <a:buFont typeface="Calibri"/>
              <a:buNone/>
              <a:defRPr sz="3200" b="1">
                <a:solidFill>
                  <a:srgbClr val="488EFD"/>
                </a:solidFill>
                <a:latin typeface="Calibri"/>
                <a:ea typeface="Calibri"/>
                <a:cs typeface="Calibri"/>
                <a:sym typeface="Calibri"/>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7" name="Google Shape;17;p6"/>
          <p:cNvSpPr txBox="1">
            <a:spLocks noGrp="1"/>
          </p:cNvSpPr>
          <p:nvPr>
            <p:ph type="body" idx="1"/>
          </p:nvPr>
        </p:nvSpPr>
        <p:spPr>
          <a:xfrm>
            <a:off x="516835" y="977265"/>
            <a:ext cx="11227242" cy="4986213"/>
          </a:xfrm>
          <a:prstGeom prst="rect">
            <a:avLst/>
          </a:prstGeom>
          <a:noFill/>
          <a:ln>
            <a:noFill/>
          </a:ln>
        </p:spPr>
        <p:txBody>
          <a:bodyPr spcFirstLastPara="1" wrap="square" lIns="91425" tIns="45700" rIns="91425" bIns="45700" anchor="t" anchorCtr="0">
            <a:normAutofit/>
          </a:bodyPr>
          <a:lstStyle>
            <a:lvl1pPr marL="457200" lvl="0" indent="-355600" algn="l">
              <a:lnSpc>
                <a:spcPct val="90000"/>
              </a:lnSpc>
              <a:spcBef>
                <a:spcPts val="1000"/>
              </a:spcBef>
              <a:spcAft>
                <a:spcPts val="0"/>
              </a:spcAft>
              <a:buClr>
                <a:srgbClr val="757070"/>
              </a:buClr>
              <a:buSzPts val="2000"/>
              <a:buChar char="•"/>
              <a:defRPr sz="2000">
                <a:solidFill>
                  <a:srgbClr val="757070"/>
                </a:solidFill>
                <a:latin typeface="Roboto"/>
                <a:ea typeface="Roboto"/>
                <a:cs typeface="Roboto"/>
                <a:sym typeface="Roboto"/>
              </a:defRPr>
            </a:lvl1pPr>
            <a:lvl2pPr marL="914400" lvl="1" indent="-342900" algn="l">
              <a:lnSpc>
                <a:spcPct val="90000"/>
              </a:lnSpc>
              <a:spcBef>
                <a:spcPts val="500"/>
              </a:spcBef>
              <a:spcAft>
                <a:spcPts val="0"/>
              </a:spcAft>
              <a:buClr>
                <a:srgbClr val="757070"/>
              </a:buClr>
              <a:buSzPts val="1800"/>
              <a:buChar char="•"/>
              <a:defRPr sz="1800">
                <a:solidFill>
                  <a:srgbClr val="757070"/>
                </a:solidFill>
                <a:latin typeface="Roboto"/>
                <a:ea typeface="Roboto"/>
                <a:cs typeface="Roboto"/>
                <a:sym typeface="Roboto"/>
              </a:defRPr>
            </a:lvl2pPr>
            <a:lvl3pPr marL="1371600" lvl="2" indent="-330200" algn="l">
              <a:lnSpc>
                <a:spcPct val="90000"/>
              </a:lnSpc>
              <a:spcBef>
                <a:spcPts val="500"/>
              </a:spcBef>
              <a:spcAft>
                <a:spcPts val="0"/>
              </a:spcAft>
              <a:buClr>
                <a:srgbClr val="757070"/>
              </a:buClr>
              <a:buSzPts val="1600"/>
              <a:buChar char="•"/>
              <a:defRPr sz="1600">
                <a:solidFill>
                  <a:srgbClr val="757070"/>
                </a:solidFill>
                <a:latin typeface="Roboto"/>
                <a:ea typeface="Roboto"/>
                <a:cs typeface="Roboto"/>
                <a:sym typeface="Roboto"/>
              </a:defRPr>
            </a:lvl3pPr>
            <a:lvl4pPr marL="1828800" lvl="3" indent="-317500" algn="l">
              <a:lnSpc>
                <a:spcPct val="90000"/>
              </a:lnSpc>
              <a:spcBef>
                <a:spcPts val="500"/>
              </a:spcBef>
              <a:spcAft>
                <a:spcPts val="0"/>
              </a:spcAft>
              <a:buClr>
                <a:srgbClr val="757070"/>
              </a:buClr>
              <a:buSzPts val="1400"/>
              <a:buChar char="•"/>
              <a:defRPr sz="1400">
                <a:solidFill>
                  <a:srgbClr val="757070"/>
                </a:solidFill>
                <a:latin typeface="Roboto"/>
                <a:ea typeface="Roboto"/>
                <a:cs typeface="Roboto"/>
                <a:sym typeface="Roboto"/>
              </a:defRPr>
            </a:lvl4pPr>
            <a:lvl5pPr marL="2286000" lvl="4" indent="-317500" algn="l">
              <a:lnSpc>
                <a:spcPct val="90000"/>
              </a:lnSpc>
              <a:spcBef>
                <a:spcPts val="500"/>
              </a:spcBef>
              <a:spcAft>
                <a:spcPts val="0"/>
              </a:spcAft>
              <a:buClr>
                <a:srgbClr val="757070"/>
              </a:buClr>
              <a:buSzPts val="1400"/>
              <a:buChar char="•"/>
              <a:defRPr sz="1400">
                <a:solidFill>
                  <a:srgbClr val="757070"/>
                </a:solidFill>
                <a:latin typeface="Roboto"/>
                <a:ea typeface="Roboto"/>
                <a:cs typeface="Roboto"/>
                <a:sym typeface="Roboto"/>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8" name="Google Shape;18;p6"/>
          <p:cNvSpPr txBox="1"/>
          <p:nvPr/>
        </p:nvSpPr>
        <p:spPr>
          <a:xfrm>
            <a:off x="10908046" y="6329348"/>
            <a:ext cx="937011" cy="276999"/>
          </a:xfrm>
          <a:prstGeom prst="rect">
            <a:avLst/>
          </a:prstGeom>
          <a:noFill/>
          <a:ln>
            <a:noFill/>
          </a:ln>
        </p:spPr>
        <p:txBody>
          <a:bodyPr spcFirstLastPara="1" wrap="square" lIns="91425" tIns="45700" rIns="91425" bIns="45700" anchor="t" anchorCtr="0">
            <a:spAutoFit/>
          </a:bodyPr>
          <a:lstStyle/>
          <a:p>
            <a:pPr marL="0" marR="0" lvl="0" indent="0" algn="r" rtl="0">
              <a:spcBef>
                <a:spcPts val="0"/>
              </a:spcBef>
              <a:spcAft>
                <a:spcPts val="0"/>
              </a:spcAft>
              <a:buNone/>
            </a:pPr>
            <a:fld id="{00000000-1234-1234-1234-123412341234}" type="slidenum">
              <a:rPr lang="en-US" sz="1200" b="0" i="0" u="none" strike="noStrike" cap="none">
                <a:solidFill>
                  <a:srgbClr val="757070"/>
                </a:solidFill>
                <a:latin typeface="Calibri"/>
                <a:ea typeface="Calibri"/>
                <a:cs typeface="Calibri"/>
                <a:sym typeface="Calibri"/>
              </a:rPr>
              <a:pPr marL="0" marR="0" lvl="0" indent="0" algn="r" rtl="0">
                <a:spcBef>
                  <a:spcPts val="0"/>
                </a:spcBef>
                <a:spcAft>
                  <a:spcPts val="0"/>
                </a:spcAft>
                <a:buNone/>
              </a:pPr>
              <a:t>‹#›</a:t>
            </a:fld>
            <a:endParaRPr sz="1200" b="0" i="0" u="none" strike="noStrike" cap="none">
              <a:solidFill>
                <a:srgbClr val="757070"/>
              </a:solidFill>
              <a:latin typeface="Calibri"/>
              <a:ea typeface="Calibri"/>
              <a:cs typeface="Calibri"/>
              <a:sym typeface="Calibri"/>
            </a:endParaRPr>
          </a:p>
        </p:txBody>
      </p:sp>
      <p:cxnSp>
        <p:nvCxnSpPr>
          <p:cNvPr id="19" name="Google Shape;19;p6"/>
          <p:cNvCxnSpPr/>
          <p:nvPr/>
        </p:nvCxnSpPr>
        <p:spPr>
          <a:xfrm>
            <a:off x="623455" y="890370"/>
            <a:ext cx="11043458" cy="0"/>
          </a:xfrm>
          <a:prstGeom prst="straightConnector1">
            <a:avLst/>
          </a:prstGeom>
          <a:noFill/>
          <a:ln w="38100" cap="flat" cmpd="sng">
            <a:solidFill>
              <a:srgbClr val="D8D8D8"/>
            </a:solidFill>
            <a:prstDash val="solid"/>
            <a:miter lim="800000"/>
            <a:headEnd type="none" w="sm" len="sm"/>
            <a:tailEnd type="none" w="sm" len="sm"/>
          </a:ln>
        </p:spPr>
      </p:cxnSp>
      <p:pic>
        <p:nvPicPr>
          <p:cNvPr id="20" name="Google Shape;20;p6"/>
          <p:cNvPicPr preferRelativeResize="0"/>
          <p:nvPr/>
        </p:nvPicPr>
        <p:blipFill rotWithShape="1">
          <a:blip r:embed="rId2">
            <a:alphaModFix/>
          </a:blip>
          <a:srcRect t="16483" b="18168"/>
          <a:stretch/>
        </p:blipFill>
        <p:spPr>
          <a:xfrm>
            <a:off x="10495248" y="319119"/>
            <a:ext cx="1349809" cy="397554"/>
          </a:xfrm>
          <a:prstGeom prst="rect">
            <a:avLst/>
          </a:prstGeom>
          <a:noFill/>
          <a:ln>
            <a:noFill/>
          </a:ln>
        </p:spPr>
      </p:pic>
    </p:spTree>
    <p:extLst>
      <p:ext uri="{BB962C8B-B14F-4D97-AF65-F5344CB8AC3E}">
        <p14:creationId xmlns:p14="http://schemas.microsoft.com/office/powerpoint/2010/main" val="366474538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21"/>
        <p:cNvGrpSpPr/>
        <p:nvPr/>
      </p:nvGrpSpPr>
      <p:grpSpPr>
        <a:xfrm>
          <a:off x="0" y="0"/>
          <a:ext cx="0" cy="0"/>
          <a:chOff x="0" y="0"/>
          <a:chExt cx="0" cy="0"/>
        </a:xfrm>
      </p:grpSpPr>
      <p:sp>
        <p:nvSpPr>
          <p:cNvPr id="22" name="Google Shape;22;p7"/>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3" name="Google Shape;23;p7"/>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4" name="Google Shape;24;p7"/>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pPr marL="0" lvl="0" indent="0" algn="r" rtl="0">
                <a:spcBef>
                  <a:spcPts val="0"/>
                </a:spcBef>
                <a:spcAft>
                  <a:spcPts val="0"/>
                </a:spcAft>
                <a:buNone/>
              </a:pPr>
              <a:t>‹#›</a:t>
            </a:fld>
            <a:endParaRPr/>
          </a:p>
        </p:txBody>
      </p:sp>
    </p:spTree>
    <p:extLst>
      <p:ext uri="{BB962C8B-B14F-4D97-AF65-F5344CB8AC3E}">
        <p14:creationId xmlns:p14="http://schemas.microsoft.com/office/powerpoint/2010/main" val="174641221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Title Slide" type="title">
  <p:cSld name="Title Slide">
    <p:spTree>
      <p:nvGrpSpPr>
        <p:cNvPr id="1" name="Shape 25"/>
        <p:cNvGrpSpPr/>
        <p:nvPr/>
      </p:nvGrpSpPr>
      <p:grpSpPr>
        <a:xfrm>
          <a:off x="0" y="0"/>
          <a:ext cx="0" cy="0"/>
          <a:chOff x="0" y="0"/>
          <a:chExt cx="0" cy="0"/>
        </a:xfrm>
      </p:grpSpPr>
      <p:sp>
        <p:nvSpPr>
          <p:cNvPr id="26" name="Google Shape;26;p8"/>
          <p:cNvSpPr txBox="1">
            <a:spLocks noGrp="1"/>
          </p:cNvSpPr>
          <p:nvPr>
            <p:ph type="ctrTitle"/>
          </p:nvPr>
        </p:nvSpPr>
        <p:spPr>
          <a:xfrm>
            <a:off x="1524000" y="1122363"/>
            <a:ext cx="9144000" cy="2387600"/>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7" name="Google Shape;27;p8"/>
          <p:cNvSpPr txBox="1">
            <a:spLocks noGrp="1"/>
          </p:cNvSpPr>
          <p:nvPr>
            <p:ph type="subTitle" idx="1"/>
          </p:nvPr>
        </p:nvSpPr>
        <p:spPr>
          <a:xfrm>
            <a:off x="1524000" y="3602038"/>
            <a:ext cx="9144000" cy="1655762"/>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28" name="Google Shape;28;p8"/>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9" name="Google Shape;29;p8"/>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0" name="Google Shape;30;p8"/>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pPr marL="0" lvl="0" indent="0" algn="r" rtl="0">
                <a:spcBef>
                  <a:spcPts val="0"/>
                </a:spcBef>
                <a:spcAft>
                  <a:spcPts val="0"/>
                </a:spcAft>
                <a:buNone/>
              </a:pPr>
              <a:t>‹#›</a:t>
            </a:fld>
            <a:endParaRPr/>
          </a:p>
        </p:txBody>
      </p:sp>
    </p:spTree>
    <p:extLst>
      <p:ext uri="{BB962C8B-B14F-4D97-AF65-F5344CB8AC3E}">
        <p14:creationId xmlns:p14="http://schemas.microsoft.com/office/powerpoint/2010/main" val="266968992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Title and Content">
  <p:cSld name="Title and Content">
    <p:spTree>
      <p:nvGrpSpPr>
        <p:cNvPr id="1" name="Shape 31"/>
        <p:cNvGrpSpPr/>
        <p:nvPr/>
      </p:nvGrpSpPr>
      <p:grpSpPr>
        <a:xfrm>
          <a:off x="0" y="0"/>
          <a:ext cx="0" cy="0"/>
          <a:chOff x="0" y="0"/>
          <a:chExt cx="0" cy="0"/>
        </a:xfrm>
      </p:grpSpPr>
      <p:sp>
        <p:nvSpPr>
          <p:cNvPr id="32" name="Google Shape;32;p9"/>
          <p:cNvSpPr txBox="1">
            <a:spLocks noGrp="1"/>
          </p:cNvSpPr>
          <p:nvPr>
            <p:ph type="title"/>
          </p:nvPr>
        </p:nvSpPr>
        <p:spPr>
          <a:xfrm>
            <a:off x="2144110" y="98474"/>
            <a:ext cx="9389745" cy="704424"/>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rgbClr val="488EFD"/>
              </a:buClr>
              <a:buSzPts val="2800"/>
              <a:buFont typeface="Roboto Black"/>
              <a:buNone/>
              <a:defRPr sz="2800">
                <a:solidFill>
                  <a:srgbClr val="488EFD"/>
                </a:solidFill>
                <a:latin typeface="Roboto Black"/>
                <a:ea typeface="Roboto Black"/>
                <a:cs typeface="Roboto Black"/>
                <a:sym typeface="Roboto Black"/>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3" name="Google Shape;33;p9"/>
          <p:cNvSpPr txBox="1">
            <a:spLocks noGrp="1"/>
          </p:cNvSpPr>
          <p:nvPr>
            <p:ph type="body" idx="1"/>
          </p:nvPr>
        </p:nvSpPr>
        <p:spPr>
          <a:xfrm>
            <a:off x="234315" y="977265"/>
            <a:ext cx="11727180" cy="4473893"/>
          </a:xfrm>
          <a:prstGeom prst="rect">
            <a:avLst/>
          </a:prstGeom>
          <a:noFill/>
          <a:ln>
            <a:noFill/>
          </a:ln>
        </p:spPr>
        <p:txBody>
          <a:bodyPr spcFirstLastPara="1" wrap="square" lIns="91425" tIns="45700" rIns="91425" bIns="45700" anchor="t" anchorCtr="0">
            <a:normAutofit/>
          </a:bodyPr>
          <a:lstStyle>
            <a:lvl1pPr marL="457200" lvl="0" indent="-381000" algn="l">
              <a:lnSpc>
                <a:spcPct val="90000"/>
              </a:lnSpc>
              <a:spcBef>
                <a:spcPts val="1000"/>
              </a:spcBef>
              <a:spcAft>
                <a:spcPts val="0"/>
              </a:spcAft>
              <a:buClr>
                <a:schemeClr val="dk1"/>
              </a:buClr>
              <a:buSzPts val="2400"/>
              <a:buChar char="•"/>
              <a:defRPr sz="2400">
                <a:latin typeface="Roboto"/>
                <a:ea typeface="Roboto"/>
                <a:cs typeface="Roboto"/>
                <a:sym typeface="Roboto"/>
              </a:defRPr>
            </a:lvl1pPr>
            <a:lvl2pPr marL="914400" lvl="1" indent="-355600" algn="l">
              <a:lnSpc>
                <a:spcPct val="90000"/>
              </a:lnSpc>
              <a:spcBef>
                <a:spcPts val="500"/>
              </a:spcBef>
              <a:spcAft>
                <a:spcPts val="0"/>
              </a:spcAft>
              <a:buClr>
                <a:schemeClr val="dk1"/>
              </a:buClr>
              <a:buSzPts val="2000"/>
              <a:buChar char="•"/>
              <a:defRPr sz="2000">
                <a:latin typeface="Roboto"/>
                <a:ea typeface="Roboto"/>
                <a:cs typeface="Roboto"/>
                <a:sym typeface="Roboto"/>
              </a:defRPr>
            </a:lvl2pPr>
            <a:lvl3pPr marL="1371600" lvl="2" indent="-342900" algn="l">
              <a:lnSpc>
                <a:spcPct val="90000"/>
              </a:lnSpc>
              <a:spcBef>
                <a:spcPts val="500"/>
              </a:spcBef>
              <a:spcAft>
                <a:spcPts val="0"/>
              </a:spcAft>
              <a:buClr>
                <a:schemeClr val="dk1"/>
              </a:buClr>
              <a:buSzPts val="1800"/>
              <a:buChar char="•"/>
              <a:defRPr sz="1800">
                <a:latin typeface="Roboto"/>
                <a:ea typeface="Roboto"/>
                <a:cs typeface="Roboto"/>
                <a:sym typeface="Roboto"/>
              </a:defRPr>
            </a:lvl3pPr>
            <a:lvl4pPr marL="1828800" lvl="3" indent="-330200" algn="l">
              <a:lnSpc>
                <a:spcPct val="90000"/>
              </a:lnSpc>
              <a:spcBef>
                <a:spcPts val="500"/>
              </a:spcBef>
              <a:spcAft>
                <a:spcPts val="0"/>
              </a:spcAft>
              <a:buClr>
                <a:schemeClr val="dk1"/>
              </a:buClr>
              <a:buSzPts val="1600"/>
              <a:buChar char="•"/>
              <a:defRPr sz="1600">
                <a:latin typeface="Roboto"/>
                <a:ea typeface="Roboto"/>
                <a:cs typeface="Roboto"/>
                <a:sym typeface="Roboto"/>
              </a:defRPr>
            </a:lvl4pPr>
            <a:lvl5pPr marL="2286000" lvl="4" indent="-330200" algn="l">
              <a:lnSpc>
                <a:spcPct val="90000"/>
              </a:lnSpc>
              <a:spcBef>
                <a:spcPts val="500"/>
              </a:spcBef>
              <a:spcAft>
                <a:spcPts val="0"/>
              </a:spcAft>
              <a:buClr>
                <a:schemeClr val="dk1"/>
              </a:buClr>
              <a:buSzPts val="1600"/>
              <a:buChar char="•"/>
              <a:defRPr sz="1600">
                <a:latin typeface="Roboto"/>
                <a:ea typeface="Roboto"/>
                <a:cs typeface="Roboto"/>
                <a:sym typeface="Roboto"/>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pic>
        <p:nvPicPr>
          <p:cNvPr id="34" name="Google Shape;34;p9"/>
          <p:cNvPicPr preferRelativeResize="0"/>
          <p:nvPr/>
        </p:nvPicPr>
        <p:blipFill rotWithShape="1">
          <a:blip r:embed="rId2">
            <a:alphaModFix/>
          </a:blip>
          <a:srcRect t="10652"/>
          <a:stretch/>
        </p:blipFill>
        <p:spPr>
          <a:xfrm>
            <a:off x="0" y="0"/>
            <a:ext cx="2144110" cy="1061284"/>
          </a:xfrm>
          <a:prstGeom prst="rect">
            <a:avLst/>
          </a:prstGeom>
          <a:noFill/>
          <a:ln>
            <a:noFill/>
          </a:ln>
        </p:spPr>
      </p:pic>
      <p:cxnSp>
        <p:nvCxnSpPr>
          <p:cNvPr id="35" name="Google Shape;35;p9"/>
          <p:cNvCxnSpPr/>
          <p:nvPr/>
        </p:nvCxnSpPr>
        <p:spPr>
          <a:xfrm>
            <a:off x="623455" y="890370"/>
            <a:ext cx="11043458" cy="0"/>
          </a:xfrm>
          <a:prstGeom prst="straightConnector1">
            <a:avLst/>
          </a:prstGeom>
          <a:noFill/>
          <a:ln w="57150" cap="flat" cmpd="sng">
            <a:solidFill>
              <a:srgbClr val="D8D8D8"/>
            </a:solidFill>
            <a:prstDash val="solid"/>
            <a:miter lim="800000"/>
            <a:headEnd type="none" w="sm" len="sm"/>
            <a:tailEnd type="none" w="sm" len="sm"/>
          </a:ln>
        </p:spPr>
      </p:cxnSp>
    </p:spTree>
    <p:extLst>
      <p:ext uri="{BB962C8B-B14F-4D97-AF65-F5344CB8AC3E}">
        <p14:creationId xmlns:p14="http://schemas.microsoft.com/office/powerpoint/2010/main" val="371051040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Section Header" type="secHead">
  <p:cSld name="Section Header">
    <p:spTree>
      <p:nvGrpSpPr>
        <p:cNvPr id="1" name="Shape 36"/>
        <p:cNvGrpSpPr/>
        <p:nvPr/>
      </p:nvGrpSpPr>
      <p:grpSpPr>
        <a:xfrm>
          <a:off x="0" y="0"/>
          <a:ext cx="0" cy="0"/>
          <a:chOff x="0" y="0"/>
          <a:chExt cx="0" cy="0"/>
        </a:xfrm>
      </p:grpSpPr>
      <p:sp>
        <p:nvSpPr>
          <p:cNvPr id="37" name="Google Shape;37;p10"/>
          <p:cNvSpPr txBox="1">
            <a:spLocks noGrp="1"/>
          </p:cNvSpPr>
          <p:nvPr>
            <p:ph type="title"/>
          </p:nvPr>
        </p:nvSpPr>
        <p:spPr>
          <a:xfrm>
            <a:off x="831850" y="1709738"/>
            <a:ext cx="10515600" cy="2852737"/>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8" name="Google Shape;38;p10"/>
          <p:cNvSpPr txBox="1">
            <a:spLocks noGrp="1"/>
          </p:cNvSpPr>
          <p:nvPr>
            <p:ph type="body" idx="1"/>
          </p:nvPr>
        </p:nvSpPr>
        <p:spPr>
          <a:xfrm>
            <a:off x="831850" y="4589463"/>
            <a:ext cx="10515600" cy="1500187"/>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888888"/>
              </a:buClr>
              <a:buSzPts val="2400"/>
              <a:buNone/>
              <a:defRPr sz="2400">
                <a:solidFill>
                  <a:srgbClr val="888888"/>
                </a:solidFill>
              </a:defRPr>
            </a:lvl1pPr>
            <a:lvl2pPr marL="914400" lvl="1" indent="-228600" algn="l">
              <a:lnSpc>
                <a:spcPct val="90000"/>
              </a:lnSpc>
              <a:spcBef>
                <a:spcPts val="500"/>
              </a:spcBef>
              <a:spcAft>
                <a:spcPts val="0"/>
              </a:spcAft>
              <a:buClr>
                <a:srgbClr val="888888"/>
              </a:buClr>
              <a:buSzPts val="2000"/>
              <a:buNone/>
              <a:defRPr sz="2000">
                <a:solidFill>
                  <a:srgbClr val="888888"/>
                </a:solidFill>
              </a:defRPr>
            </a:lvl2pPr>
            <a:lvl3pPr marL="1371600" lvl="2" indent="-228600" algn="l">
              <a:lnSpc>
                <a:spcPct val="90000"/>
              </a:lnSpc>
              <a:spcBef>
                <a:spcPts val="500"/>
              </a:spcBef>
              <a:spcAft>
                <a:spcPts val="0"/>
              </a:spcAft>
              <a:buClr>
                <a:srgbClr val="888888"/>
              </a:buClr>
              <a:buSzPts val="1800"/>
              <a:buNone/>
              <a:defRPr sz="1800">
                <a:solidFill>
                  <a:srgbClr val="888888"/>
                </a:solidFill>
              </a:defRPr>
            </a:lvl3pPr>
            <a:lvl4pPr marL="1828800" lvl="3" indent="-228600" algn="l">
              <a:lnSpc>
                <a:spcPct val="90000"/>
              </a:lnSpc>
              <a:spcBef>
                <a:spcPts val="500"/>
              </a:spcBef>
              <a:spcAft>
                <a:spcPts val="0"/>
              </a:spcAft>
              <a:buClr>
                <a:srgbClr val="888888"/>
              </a:buClr>
              <a:buSzPts val="1600"/>
              <a:buNone/>
              <a:defRPr sz="1600">
                <a:solidFill>
                  <a:srgbClr val="888888"/>
                </a:solidFill>
              </a:defRPr>
            </a:lvl4pPr>
            <a:lvl5pPr marL="2286000" lvl="4" indent="-228600" algn="l">
              <a:lnSpc>
                <a:spcPct val="90000"/>
              </a:lnSpc>
              <a:spcBef>
                <a:spcPts val="500"/>
              </a:spcBef>
              <a:spcAft>
                <a:spcPts val="0"/>
              </a:spcAft>
              <a:buClr>
                <a:srgbClr val="888888"/>
              </a:buClr>
              <a:buSzPts val="1600"/>
              <a:buNone/>
              <a:defRPr sz="1600">
                <a:solidFill>
                  <a:srgbClr val="888888"/>
                </a:solidFill>
              </a:defRPr>
            </a:lvl5pPr>
            <a:lvl6pPr marL="2743200" lvl="5" indent="-228600" algn="l">
              <a:lnSpc>
                <a:spcPct val="90000"/>
              </a:lnSpc>
              <a:spcBef>
                <a:spcPts val="500"/>
              </a:spcBef>
              <a:spcAft>
                <a:spcPts val="0"/>
              </a:spcAft>
              <a:buClr>
                <a:srgbClr val="888888"/>
              </a:buClr>
              <a:buSzPts val="1600"/>
              <a:buNone/>
              <a:defRPr sz="1600">
                <a:solidFill>
                  <a:srgbClr val="888888"/>
                </a:solidFill>
              </a:defRPr>
            </a:lvl6pPr>
            <a:lvl7pPr marL="3200400" lvl="6" indent="-228600" algn="l">
              <a:lnSpc>
                <a:spcPct val="90000"/>
              </a:lnSpc>
              <a:spcBef>
                <a:spcPts val="500"/>
              </a:spcBef>
              <a:spcAft>
                <a:spcPts val="0"/>
              </a:spcAft>
              <a:buClr>
                <a:srgbClr val="888888"/>
              </a:buClr>
              <a:buSzPts val="1600"/>
              <a:buNone/>
              <a:defRPr sz="1600">
                <a:solidFill>
                  <a:srgbClr val="888888"/>
                </a:solidFill>
              </a:defRPr>
            </a:lvl7pPr>
            <a:lvl8pPr marL="3657600" lvl="7" indent="-228600" algn="l">
              <a:lnSpc>
                <a:spcPct val="90000"/>
              </a:lnSpc>
              <a:spcBef>
                <a:spcPts val="500"/>
              </a:spcBef>
              <a:spcAft>
                <a:spcPts val="0"/>
              </a:spcAft>
              <a:buClr>
                <a:srgbClr val="888888"/>
              </a:buClr>
              <a:buSzPts val="1600"/>
              <a:buNone/>
              <a:defRPr sz="1600">
                <a:solidFill>
                  <a:srgbClr val="888888"/>
                </a:solidFill>
              </a:defRPr>
            </a:lvl8pPr>
            <a:lvl9pPr marL="4114800" lvl="8" indent="-228600" algn="l">
              <a:lnSpc>
                <a:spcPct val="90000"/>
              </a:lnSpc>
              <a:spcBef>
                <a:spcPts val="500"/>
              </a:spcBef>
              <a:spcAft>
                <a:spcPts val="0"/>
              </a:spcAft>
              <a:buClr>
                <a:srgbClr val="888888"/>
              </a:buClr>
              <a:buSzPts val="1600"/>
              <a:buNone/>
              <a:defRPr sz="1600">
                <a:solidFill>
                  <a:srgbClr val="888888"/>
                </a:solidFill>
              </a:defRPr>
            </a:lvl9pPr>
          </a:lstStyle>
          <a:p>
            <a:endParaRPr/>
          </a:p>
        </p:txBody>
      </p:sp>
      <p:sp>
        <p:nvSpPr>
          <p:cNvPr id="39" name="Google Shape;39;p10"/>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0" name="Google Shape;40;p10"/>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1" name="Google Shape;41;p10"/>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pPr marL="0" lvl="0" indent="0" algn="r" rtl="0">
                <a:spcBef>
                  <a:spcPts val="0"/>
                </a:spcBef>
                <a:spcAft>
                  <a:spcPts val="0"/>
                </a:spcAft>
                <a:buNone/>
              </a:pPr>
              <a:t>‹#›</a:t>
            </a:fld>
            <a:endParaRPr/>
          </a:p>
        </p:txBody>
      </p:sp>
    </p:spTree>
    <p:extLst>
      <p:ext uri="{BB962C8B-B14F-4D97-AF65-F5344CB8AC3E}">
        <p14:creationId xmlns:p14="http://schemas.microsoft.com/office/powerpoint/2010/main" val="376143583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Two Content" type="twoObj">
  <p:cSld name="Two Content">
    <p:spTree>
      <p:nvGrpSpPr>
        <p:cNvPr id="1" name="Shape 42"/>
        <p:cNvGrpSpPr/>
        <p:nvPr/>
      </p:nvGrpSpPr>
      <p:grpSpPr>
        <a:xfrm>
          <a:off x="0" y="0"/>
          <a:ext cx="0" cy="0"/>
          <a:chOff x="0" y="0"/>
          <a:chExt cx="0" cy="0"/>
        </a:xfrm>
      </p:grpSpPr>
      <p:sp>
        <p:nvSpPr>
          <p:cNvPr id="43" name="Google Shape;43;p11"/>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4" name="Google Shape;44;p11"/>
          <p:cNvSpPr txBox="1">
            <a:spLocks noGrp="1"/>
          </p:cNvSpPr>
          <p:nvPr>
            <p:ph type="body" idx="1"/>
          </p:nvPr>
        </p:nvSpPr>
        <p:spPr>
          <a:xfrm>
            <a:off x="838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5" name="Google Shape;45;p11"/>
          <p:cNvSpPr txBox="1">
            <a:spLocks noGrp="1"/>
          </p:cNvSpPr>
          <p:nvPr>
            <p:ph type="body" idx="2"/>
          </p:nvPr>
        </p:nvSpPr>
        <p:spPr>
          <a:xfrm>
            <a:off x="6172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6" name="Google Shape;46;p11"/>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7" name="Google Shape;47;p1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8" name="Google Shape;48;p1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pPr marL="0" lvl="0" indent="0" algn="r" rtl="0">
                <a:spcBef>
                  <a:spcPts val="0"/>
                </a:spcBef>
                <a:spcAft>
                  <a:spcPts val="0"/>
                </a:spcAft>
                <a:buNone/>
              </a:pPr>
              <a:t>‹#›</a:t>
            </a:fld>
            <a:endParaRPr/>
          </a:p>
        </p:txBody>
      </p:sp>
    </p:spTree>
    <p:extLst>
      <p:ext uri="{BB962C8B-B14F-4D97-AF65-F5344CB8AC3E}">
        <p14:creationId xmlns:p14="http://schemas.microsoft.com/office/powerpoint/2010/main" val="286287073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Comparison" type="twoTxTwoObj">
  <p:cSld name="Comparison">
    <p:spTree>
      <p:nvGrpSpPr>
        <p:cNvPr id="1" name="Shape 49"/>
        <p:cNvGrpSpPr/>
        <p:nvPr/>
      </p:nvGrpSpPr>
      <p:grpSpPr>
        <a:xfrm>
          <a:off x="0" y="0"/>
          <a:ext cx="0" cy="0"/>
          <a:chOff x="0" y="0"/>
          <a:chExt cx="0" cy="0"/>
        </a:xfrm>
      </p:grpSpPr>
      <p:sp>
        <p:nvSpPr>
          <p:cNvPr id="50" name="Google Shape;50;p12"/>
          <p:cNvSpPr txBox="1">
            <a:spLocks noGrp="1"/>
          </p:cNvSpPr>
          <p:nvPr>
            <p:ph type="title"/>
          </p:nvPr>
        </p:nvSpPr>
        <p:spPr>
          <a:xfrm>
            <a:off x="839788"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1" name="Google Shape;51;p12"/>
          <p:cNvSpPr txBox="1">
            <a:spLocks noGrp="1"/>
          </p:cNvSpPr>
          <p:nvPr>
            <p:ph type="body" idx="1"/>
          </p:nvPr>
        </p:nvSpPr>
        <p:spPr>
          <a:xfrm>
            <a:off x="839788" y="1681163"/>
            <a:ext cx="5157787"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52" name="Google Shape;52;p12"/>
          <p:cNvSpPr txBox="1">
            <a:spLocks noGrp="1"/>
          </p:cNvSpPr>
          <p:nvPr>
            <p:ph type="body" idx="2"/>
          </p:nvPr>
        </p:nvSpPr>
        <p:spPr>
          <a:xfrm>
            <a:off x="839788" y="2505075"/>
            <a:ext cx="5157787"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53" name="Google Shape;53;p12"/>
          <p:cNvSpPr txBox="1">
            <a:spLocks noGrp="1"/>
          </p:cNvSpPr>
          <p:nvPr>
            <p:ph type="body" idx="3"/>
          </p:nvPr>
        </p:nvSpPr>
        <p:spPr>
          <a:xfrm>
            <a:off x="6172200" y="1681163"/>
            <a:ext cx="5183188"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54" name="Google Shape;54;p12"/>
          <p:cNvSpPr txBox="1">
            <a:spLocks noGrp="1"/>
          </p:cNvSpPr>
          <p:nvPr>
            <p:ph type="body" idx="4"/>
          </p:nvPr>
        </p:nvSpPr>
        <p:spPr>
          <a:xfrm>
            <a:off x="6172200" y="2505075"/>
            <a:ext cx="5183188"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55" name="Google Shape;55;p12"/>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6" name="Google Shape;56;p12"/>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7" name="Google Shape;57;p1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pPr marL="0" lvl="0" indent="0" algn="r" rtl="0">
                <a:spcBef>
                  <a:spcPts val="0"/>
                </a:spcBef>
                <a:spcAft>
                  <a:spcPts val="0"/>
                </a:spcAft>
                <a:buNone/>
              </a:pPr>
              <a:t>‹#›</a:t>
            </a:fld>
            <a:endParaRPr/>
          </a:p>
        </p:txBody>
      </p:sp>
    </p:spTree>
    <p:extLst>
      <p:ext uri="{BB962C8B-B14F-4D97-AF65-F5344CB8AC3E}">
        <p14:creationId xmlns:p14="http://schemas.microsoft.com/office/powerpoint/2010/main" val="421451484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Title Only" type="titleOnly">
  <p:cSld name="Title Only">
    <p:spTree>
      <p:nvGrpSpPr>
        <p:cNvPr id="1" name="Shape 58"/>
        <p:cNvGrpSpPr/>
        <p:nvPr/>
      </p:nvGrpSpPr>
      <p:grpSpPr>
        <a:xfrm>
          <a:off x="0" y="0"/>
          <a:ext cx="0" cy="0"/>
          <a:chOff x="0" y="0"/>
          <a:chExt cx="0" cy="0"/>
        </a:xfrm>
      </p:grpSpPr>
      <p:sp>
        <p:nvSpPr>
          <p:cNvPr id="59" name="Google Shape;59;p13"/>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0" name="Google Shape;60;p13"/>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1" name="Google Shape;61;p13"/>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2" name="Google Shape;62;p13"/>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pPr marL="0" lvl="0" indent="0" algn="r" rtl="0">
                <a:spcBef>
                  <a:spcPts val="0"/>
                </a:spcBef>
                <a:spcAft>
                  <a:spcPts val="0"/>
                </a:spcAft>
                <a:buNone/>
              </a:pPr>
              <a:t>‹#›</a:t>
            </a:fld>
            <a:endParaRPr/>
          </a:p>
        </p:txBody>
      </p:sp>
    </p:spTree>
    <p:extLst>
      <p:ext uri="{BB962C8B-B14F-4D97-AF65-F5344CB8AC3E}">
        <p14:creationId xmlns:p14="http://schemas.microsoft.com/office/powerpoint/2010/main" val="314835963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25"/>
        <p:cNvGrpSpPr/>
        <p:nvPr/>
      </p:nvGrpSpPr>
      <p:grpSpPr>
        <a:xfrm>
          <a:off x="0" y="0"/>
          <a:ext cx="0" cy="0"/>
          <a:chOff x="0" y="0"/>
          <a:chExt cx="0" cy="0"/>
        </a:xfrm>
      </p:grpSpPr>
      <p:sp>
        <p:nvSpPr>
          <p:cNvPr id="26" name="Google Shape;26;p7"/>
          <p:cNvSpPr txBox="1">
            <a:spLocks noGrp="1"/>
          </p:cNvSpPr>
          <p:nvPr>
            <p:ph type="ctrTitle"/>
          </p:nvPr>
        </p:nvSpPr>
        <p:spPr>
          <a:xfrm>
            <a:off x="1524000" y="1122363"/>
            <a:ext cx="9144000" cy="2387600"/>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7" name="Google Shape;27;p7"/>
          <p:cNvSpPr txBox="1">
            <a:spLocks noGrp="1"/>
          </p:cNvSpPr>
          <p:nvPr>
            <p:ph type="subTitle" idx="1"/>
          </p:nvPr>
        </p:nvSpPr>
        <p:spPr>
          <a:xfrm>
            <a:off x="1524000" y="3602038"/>
            <a:ext cx="9144000" cy="1655762"/>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28" name="Google Shape;28;p7"/>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9" name="Google Shape;29;p7"/>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0" name="Google Shape;30;p7"/>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Content with Caption" type="objTx">
  <p:cSld name="Content with Caption">
    <p:spTree>
      <p:nvGrpSpPr>
        <p:cNvPr id="1" name="Shape 63"/>
        <p:cNvGrpSpPr/>
        <p:nvPr/>
      </p:nvGrpSpPr>
      <p:grpSpPr>
        <a:xfrm>
          <a:off x="0" y="0"/>
          <a:ext cx="0" cy="0"/>
          <a:chOff x="0" y="0"/>
          <a:chExt cx="0" cy="0"/>
        </a:xfrm>
      </p:grpSpPr>
      <p:sp>
        <p:nvSpPr>
          <p:cNvPr id="64" name="Google Shape;64;p14"/>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5" name="Google Shape;65;p14"/>
          <p:cNvSpPr txBox="1">
            <a:spLocks noGrp="1"/>
          </p:cNvSpPr>
          <p:nvPr>
            <p:ph type="body" idx="1"/>
          </p:nvPr>
        </p:nvSpPr>
        <p:spPr>
          <a:xfrm>
            <a:off x="5183188" y="987425"/>
            <a:ext cx="6172200" cy="4873625"/>
          </a:xfrm>
          <a:prstGeom prst="rect">
            <a:avLst/>
          </a:prstGeom>
          <a:noFill/>
          <a:ln>
            <a:noFill/>
          </a:ln>
        </p:spPr>
        <p:txBody>
          <a:bodyPr spcFirstLastPara="1" wrap="square" lIns="91425" tIns="45700" rIns="91425" bIns="45700" anchor="t" anchorCtr="0">
            <a:normAutofit/>
          </a:bodyPr>
          <a:lstStyle>
            <a:lvl1pPr marL="457200" lvl="0" indent="-431800" algn="l">
              <a:lnSpc>
                <a:spcPct val="90000"/>
              </a:lnSpc>
              <a:spcBef>
                <a:spcPts val="1000"/>
              </a:spcBef>
              <a:spcAft>
                <a:spcPts val="0"/>
              </a:spcAft>
              <a:buClr>
                <a:schemeClr val="dk1"/>
              </a:buClr>
              <a:buSzPts val="3200"/>
              <a:buChar char="•"/>
              <a:defRPr sz="3200"/>
            </a:lvl1pPr>
            <a:lvl2pPr marL="914400" lvl="1" indent="-406400" algn="l">
              <a:lnSpc>
                <a:spcPct val="90000"/>
              </a:lnSpc>
              <a:spcBef>
                <a:spcPts val="500"/>
              </a:spcBef>
              <a:spcAft>
                <a:spcPts val="0"/>
              </a:spcAft>
              <a:buClr>
                <a:schemeClr val="dk1"/>
              </a:buClr>
              <a:buSzPts val="2800"/>
              <a:buChar char="•"/>
              <a:defRPr sz="2800"/>
            </a:lvl2pPr>
            <a:lvl3pPr marL="1371600" lvl="2" indent="-381000" algn="l">
              <a:lnSpc>
                <a:spcPct val="90000"/>
              </a:lnSpc>
              <a:spcBef>
                <a:spcPts val="500"/>
              </a:spcBef>
              <a:spcAft>
                <a:spcPts val="0"/>
              </a:spcAft>
              <a:buClr>
                <a:schemeClr val="dk1"/>
              </a:buClr>
              <a:buSzPts val="2400"/>
              <a:buChar char="•"/>
              <a:defRPr sz="2400"/>
            </a:lvl3pPr>
            <a:lvl4pPr marL="1828800" lvl="3" indent="-355600" algn="l">
              <a:lnSpc>
                <a:spcPct val="90000"/>
              </a:lnSpc>
              <a:spcBef>
                <a:spcPts val="500"/>
              </a:spcBef>
              <a:spcAft>
                <a:spcPts val="0"/>
              </a:spcAft>
              <a:buClr>
                <a:schemeClr val="dk1"/>
              </a:buClr>
              <a:buSzPts val="2000"/>
              <a:buChar char="•"/>
              <a:defRPr sz="2000"/>
            </a:lvl4pPr>
            <a:lvl5pPr marL="2286000" lvl="4" indent="-355600" algn="l">
              <a:lnSpc>
                <a:spcPct val="90000"/>
              </a:lnSpc>
              <a:spcBef>
                <a:spcPts val="500"/>
              </a:spcBef>
              <a:spcAft>
                <a:spcPts val="0"/>
              </a:spcAft>
              <a:buClr>
                <a:schemeClr val="dk1"/>
              </a:buClr>
              <a:buSzPts val="2000"/>
              <a:buChar char="•"/>
              <a:defRPr sz="2000"/>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endParaRPr/>
          </a:p>
        </p:txBody>
      </p:sp>
      <p:sp>
        <p:nvSpPr>
          <p:cNvPr id="66" name="Google Shape;66;p14"/>
          <p:cNvSpPr txBox="1">
            <a:spLocks noGrp="1"/>
          </p:cNvSpPr>
          <p:nvPr>
            <p:ph type="body" idx="2"/>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67" name="Google Shape;67;p14"/>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8" name="Google Shape;68;p14"/>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9" name="Google Shape;69;p14"/>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pPr marL="0" lvl="0" indent="0" algn="r" rtl="0">
                <a:spcBef>
                  <a:spcPts val="0"/>
                </a:spcBef>
                <a:spcAft>
                  <a:spcPts val="0"/>
                </a:spcAft>
                <a:buNone/>
              </a:pPr>
              <a:t>‹#›</a:t>
            </a:fld>
            <a:endParaRPr/>
          </a:p>
        </p:txBody>
      </p:sp>
    </p:spTree>
    <p:extLst>
      <p:ext uri="{BB962C8B-B14F-4D97-AF65-F5344CB8AC3E}">
        <p14:creationId xmlns:p14="http://schemas.microsoft.com/office/powerpoint/2010/main" val="311430873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Picture with Caption" type="picTx">
  <p:cSld name="Picture with Caption">
    <p:spTree>
      <p:nvGrpSpPr>
        <p:cNvPr id="1" name="Shape 70"/>
        <p:cNvGrpSpPr/>
        <p:nvPr/>
      </p:nvGrpSpPr>
      <p:grpSpPr>
        <a:xfrm>
          <a:off x="0" y="0"/>
          <a:ext cx="0" cy="0"/>
          <a:chOff x="0" y="0"/>
          <a:chExt cx="0" cy="0"/>
        </a:xfrm>
      </p:grpSpPr>
      <p:sp>
        <p:nvSpPr>
          <p:cNvPr id="71" name="Google Shape;71;p15"/>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2" name="Google Shape;72;p15"/>
          <p:cNvSpPr>
            <a:spLocks noGrp="1"/>
          </p:cNvSpPr>
          <p:nvPr>
            <p:ph type="pic" idx="2"/>
          </p:nvPr>
        </p:nvSpPr>
        <p:spPr>
          <a:xfrm>
            <a:off x="5183188" y="987425"/>
            <a:ext cx="6172200" cy="4873625"/>
          </a:xfrm>
          <a:prstGeom prst="rect">
            <a:avLst/>
          </a:prstGeom>
          <a:noFill/>
          <a:ln>
            <a:noFill/>
          </a:ln>
        </p:spPr>
        <p:txBody>
          <a:bodyPr spcFirstLastPara="1" wrap="square" lIns="91425" tIns="45700" rIns="91425" bIns="45700" anchor="t" anchorCtr="0">
            <a:normAutofit/>
          </a:bodyPr>
          <a:lstStyle>
            <a:lvl1pPr marR="0" lvl="0" algn="l" rtl="0">
              <a:lnSpc>
                <a:spcPct val="90000"/>
              </a:lnSpc>
              <a:spcBef>
                <a:spcPts val="1000"/>
              </a:spcBef>
              <a:spcAft>
                <a:spcPts val="0"/>
              </a:spcAft>
              <a:buClr>
                <a:schemeClr val="dk1"/>
              </a:buClr>
              <a:buSzPts val="3200"/>
              <a:buFont typeface="Arial"/>
              <a:buNone/>
              <a:defRPr sz="3200" b="0" i="0" u="none" strike="noStrike" cap="none">
                <a:solidFill>
                  <a:schemeClr val="dk1"/>
                </a:solidFill>
                <a:latin typeface="Calibri"/>
                <a:ea typeface="Calibri"/>
                <a:cs typeface="Calibri"/>
                <a:sym typeface="Calibri"/>
              </a:defRPr>
            </a:lvl1pPr>
            <a:lvl2pPr marR="0" lvl="1" algn="l" rtl="0">
              <a:lnSpc>
                <a:spcPct val="90000"/>
              </a:lnSpc>
              <a:spcBef>
                <a:spcPts val="500"/>
              </a:spcBef>
              <a:spcAft>
                <a:spcPts val="0"/>
              </a:spcAft>
              <a:buClr>
                <a:schemeClr val="dk1"/>
              </a:buClr>
              <a:buSzPts val="2800"/>
              <a:buFont typeface="Arial"/>
              <a:buNone/>
              <a:defRPr sz="2800" b="0" i="0" u="none" strike="noStrike" cap="none">
                <a:solidFill>
                  <a:schemeClr val="dk1"/>
                </a:solidFill>
                <a:latin typeface="Calibri"/>
                <a:ea typeface="Calibri"/>
                <a:cs typeface="Calibri"/>
                <a:sym typeface="Calibri"/>
              </a:defRPr>
            </a:lvl2pPr>
            <a:lvl3pPr marR="0" lvl="2" algn="l" rtl="0">
              <a:lnSpc>
                <a:spcPct val="90000"/>
              </a:lnSpc>
              <a:spcBef>
                <a:spcPts val="500"/>
              </a:spcBef>
              <a:spcAft>
                <a:spcPts val="0"/>
              </a:spcAft>
              <a:buClr>
                <a:schemeClr val="dk1"/>
              </a:buClr>
              <a:buSzPts val="2400"/>
              <a:buFont typeface="Arial"/>
              <a:buNone/>
              <a:defRPr sz="2400" b="0" i="0" u="none" strike="noStrike" cap="none">
                <a:solidFill>
                  <a:schemeClr val="dk1"/>
                </a:solidFill>
                <a:latin typeface="Calibri"/>
                <a:ea typeface="Calibri"/>
                <a:cs typeface="Calibri"/>
                <a:sym typeface="Calibri"/>
              </a:defRPr>
            </a:lvl3pPr>
            <a:lvl4pPr marR="0" lvl="3"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4pPr>
            <a:lvl5pPr marR="0" lvl="4"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9pPr>
          </a:lstStyle>
          <a:p>
            <a:endParaRPr/>
          </a:p>
        </p:txBody>
      </p:sp>
      <p:sp>
        <p:nvSpPr>
          <p:cNvPr id="73" name="Google Shape;73;p15"/>
          <p:cNvSpPr txBox="1">
            <a:spLocks noGrp="1"/>
          </p:cNvSpPr>
          <p:nvPr>
            <p:ph type="body" idx="1"/>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74" name="Google Shape;74;p15"/>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5" name="Google Shape;75;p15"/>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6" name="Google Shape;76;p1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pPr marL="0" lvl="0" indent="0" algn="r" rtl="0">
                <a:spcBef>
                  <a:spcPts val="0"/>
                </a:spcBef>
                <a:spcAft>
                  <a:spcPts val="0"/>
                </a:spcAft>
                <a:buNone/>
              </a:pPr>
              <a:t>‹#›</a:t>
            </a:fld>
            <a:endParaRPr/>
          </a:p>
        </p:txBody>
      </p:sp>
    </p:spTree>
    <p:extLst>
      <p:ext uri="{BB962C8B-B14F-4D97-AF65-F5344CB8AC3E}">
        <p14:creationId xmlns:p14="http://schemas.microsoft.com/office/powerpoint/2010/main" val="410157358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Title and Vertical Text" type="vertTx">
  <p:cSld name="Title and Vertical Text">
    <p:spTree>
      <p:nvGrpSpPr>
        <p:cNvPr id="1" name="Shape 77"/>
        <p:cNvGrpSpPr/>
        <p:nvPr/>
      </p:nvGrpSpPr>
      <p:grpSpPr>
        <a:xfrm>
          <a:off x="0" y="0"/>
          <a:ext cx="0" cy="0"/>
          <a:chOff x="0" y="0"/>
          <a:chExt cx="0" cy="0"/>
        </a:xfrm>
      </p:grpSpPr>
      <p:sp>
        <p:nvSpPr>
          <p:cNvPr id="78" name="Google Shape;78;p16"/>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9" name="Google Shape;79;p16"/>
          <p:cNvSpPr txBox="1">
            <a:spLocks noGrp="1"/>
          </p:cNvSpPr>
          <p:nvPr>
            <p:ph type="body" idx="1"/>
          </p:nvPr>
        </p:nvSpPr>
        <p:spPr>
          <a:xfrm rot="5400000">
            <a:off x="3920331" y="-1256506"/>
            <a:ext cx="4351338" cy="105156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80" name="Google Shape;80;p16"/>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1" name="Google Shape;81;p16"/>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2" name="Google Shape;82;p16"/>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pPr marL="0" lvl="0" indent="0" algn="r" rtl="0">
                <a:spcBef>
                  <a:spcPts val="0"/>
                </a:spcBef>
                <a:spcAft>
                  <a:spcPts val="0"/>
                </a:spcAft>
                <a:buNone/>
              </a:pPr>
              <a:t>‹#›</a:t>
            </a:fld>
            <a:endParaRPr/>
          </a:p>
        </p:txBody>
      </p:sp>
    </p:spTree>
    <p:extLst>
      <p:ext uri="{BB962C8B-B14F-4D97-AF65-F5344CB8AC3E}">
        <p14:creationId xmlns:p14="http://schemas.microsoft.com/office/powerpoint/2010/main" val="275955139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 Title and Text">
    <p:spTree>
      <p:nvGrpSpPr>
        <p:cNvPr id="1" name="Shape 83"/>
        <p:cNvGrpSpPr/>
        <p:nvPr/>
      </p:nvGrpSpPr>
      <p:grpSpPr>
        <a:xfrm>
          <a:off x="0" y="0"/>
          <a:ext cx="0" cy="0"/>
          <a:chOff x="0" y="0"/>
          <a:chExt cx="0" cy="0"/>
        </a:xfrm>
      </p:grpSpPr>
      <p:sp>
        <p:nvSpPr>
          <p:cNvPr id="84" name="Google Shape;84;p17"/>
          <p:cNvSpPr txBox="1">
            <a:spLocks noGrp="1"/>
          </p:cNvSpPr>
          <p:nvPr>
            <p:ph type="title"/>
          </p:nvPr>
        </p:nvSpPr>
        <p:spPr>
          <a:xfrm rot="5400000">
            <a:off x="7133431" y="1956594"/>
            <a:ext cx="5811838" cy="26289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85" name="Google Shape;85;p17"/>
          <p:cNvSpPr txBox="1">
            <a:spLocks noGrp="1"/>
          </p:cNvSpPr>
          <p:nvPr>
            <p:ph type="body" idx="1"/>
          </p:nvPr>
        </p:nvSpPr>
        <p:spPr>
          <a:xfrm rot="5400000">
            <a:off x="1799431" y="-596106"/>
            <a:ext cx="5811838" cy="77343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86" name="Google Shape;86;p17"/>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7" name="Google Shape;87;p17"/>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8" name="Google Shape;88;p17"/>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pPr marL="0" lvl="0" indent="0" algn="r" rtl="0">
                <a:spcBef>
                  <a:spcPts val="0"/>
                </a:spcBef>
                <a:spcAft>
                  <a:spcPts val="0"/>
                </a:spcAft>
                <a:buNone/>
              </a:pPr>
              <a:t>‹#›</a:t>
            </a:fld>
            <a:endParaRPr/>
          </a:p>
        </p:txBody>
      </p:sp>
    </p:spTree>
    <p:extLst>
      <p:ext uri="{BB962C8B-B14F-4D97-AF65-F5344CB8AC3E}">
        <p14:creationId xmlns:p14="http://schemas.microsoft.com/office/powerpoint/2010/main" val="140210305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Content">
  <p:cSld name="Title and Content">
    <p:spTree>
      <p:nvGrpSpPr>
        <p:cNvPr id="1" name="Shape 31"/>
        <p:cNvGrpSpPr/>
        <p:nvPr/>
      </p:nvGrpSpPr>
      <p:grpSpPr>
        <a:xfrm>
          <a:off x="0" y="0"/>
          <a:ext cx="0" cy="0"/>
          <a:chOff x="0" y="0"/>
          <a:chExt cx="0" cy="0"/>
        </a:xfrm>
      </p:grpSpPr>
      <p:sp>
        <p:nvSpPr>
          <p:cNvPr id="32" name="Google Shape;32;p8"/>
          <p:cNvSpPr txBox="1">
            <a:spLocks noGrp="1"/>
          </p:cNvSpPr>
          <p:nvPr>
            <p:ph type="title"/>
          </p:nvPr>
        </p:nvSpPr>
        <p:spPr>
          <a:xfrm>
            <a:off x="2144110" y="98474"/>
            <a:ext cx="9389745" cy="704424"/>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rgbClr val="488EFD"/>
              </a:buClr>
              <a:buSzPts val="2800"/>
              <a:buFont typeface="Roboto Black"/>
              <a:buNone/>
              <a:defRPr sz="2800">
                <a:solidFill>
                  <a:srgbClr val="488EFD"/>
                </a:solidFill>
                <a:latin typeface="Roboto Black"/>
                <a:ea typeface="Roboto Black"/>
                <a:cs typeface="Roboto Black"/>
                <a:sym typeface="Roboto Black"/>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3" name="Google Shape;33;p8"/>
          <p:cNvSpPr txBox="1">
            <a:spLocks noGrp="1"/>
          </p:cNvSpPr>
          <p:nvPr>
            <p:ph type="body" idx="1"/>
          </p:nvPr>
        </p:nvSpPr>
        <p:spPr>
          <a:xfrm>
            <a:off x="234315" y="977265"/>
            <a:ext cx="11727180" cy="4473893"/>
          </a:xfrm>
          <a:prstGeom prst="rect">
            <a:avLst/>
          </a:prstGeom>
          <a:noFill/>
          <a:ln>
            <a:noFill/>
          </a:ln>
        </p:spPr>
        <p:txBody>
          <a:bodyPr spcFirstLastPara="1" wrap="square" lIns="91425" tIns="45700" rIns="91425" bIns="45700" anchor="t" anchorCtr="0">
            <a:normAutofit/>
          </a:bodyPr>
          <a:lstStyle>
            <a:lvl1pPr marL="457200" lvl="0" indent="-381000" algn="l">
              <a:lnSpc>
                <a:spcPct val="90000"/>
              </a:lnSpc>
              <a:spcBef>
                <a:spcPts val="1000"/>
              </a:spcBef>
              <a:spcAft>
                <a:spcPts val="0"/>
              </a:spcAft>
              <a:buClr>
                <a:schemeClr val="dk1"/>
              </a:buClr>
              <a:buSzPts val="2400"/>
              <a:buChar char="•"/>
              <a:defRPr sz="2400">
                <a:latin typeface="Roboto"/>
                <a:ea typeface="Roboto"/>
                <a:cs typeface="Roboto"/>
                <a:sym typeface="Roboto"/>
              </a:defRPr>
            </a:lvl1pPr>
            <a:lvl2pPr marL="914400" lvl="1" indent="-355600" algn="l">
              <a:lnSpc>
                <a:spcPct val="90000"/>
              </a:lnSpc>
              <a:spcBef>
                <a:spcPts val="500"/>
              </a:spcBef>
              <a:spcAft>
                <a:spcPts val="0"/>
              </a:spcAft>
              <a:buClr>
                <a:schemeClr val="dk1"/>
              </a:buClr>
              <a:buSzPts val="2000"/>
              <a:buChar char="•"/>
              <a:defRPr sz="2000">
                <a:latin typeface="Roboto"/>
                <a:ea typeface="Roboto"/>
                <a:cs typeface="Roboto"/>
                <a:sym typeface="Roboto"/>
              </a:defRPr>
            </a:lvl2pPr>
            <a:lvl3pPr marL="1371600" lvl="2" indent="-342900" algn="l">
              <a:lnSpc>
                <a:spcPct val="90000"/>
              </a:lnSpc>
              <a:spcBef>
                <a:spcPts val="500"/>
              </a:spcBef>
              <a:spcAft>
                <a:spcPts val="0"/>
              </a:spcAft>
              <a:buClr>
                <a:schemeClr val="dk1"/>
              </a:buClr>
              <a:buSzPts val="1800"/>
              <a:buChar char="•"/>
              <a:defRPr sz="1800">
                <a:latin typeface="Roboto"/>
                <a:ea typeface="Roboto"/>
                <a:cs typeface="Roboto"/>
                <a:sym typeface="Roboto"/>
              </a:defRPr>
            </a:lvl3pPr>
            <a:lvl4pPr marL="1828800" lvl="3" indent="-330200" algn="l">
              <a:lnSpc>
                <a:spcPct val="90000"/>
              </a:lnSpc>
              <a:spcBef>
                <a:spcPts val="500"/>
              </a:spcBef>
              <a:spcAft>
                <a:spcPts val="0"/>
              </a:spcAft>
              <a:buClr>
                <a:schemeClr val="dk1"/>
              </a:buClr>
              <a:buSzPts val="1600"/>
              <a:buChar char="•"/>
              <a:defRPr sz="1600">
                <a:latin typeface="Roboto"/>
                <a:ea typeface="Roboto"/>
                <a:cs typeface="Roboto"/>
                <a:sym typeface="Roboto"/>
              </a:defRPr>
            </a:lvl4pPr>
            <a:lvl5pPr marL="2286000" lvl="4" indent="-330200" algn="l">
              <a:lnSpc>
                <a:spcPct val="90000"/>
              </a:lnSpc>
              <a:spcBef>
                <a:spcPts val="500"/>
              </a:spcBef>
              <a:spcAft>
                <a:spcPts val="0"/>
              </a:spcAft>
              <a:buClr>
                <a:schemeClr val="dk1"/>
              </a:buClr>
              <a:buSzPts val="1600"/>
              <a:buChar char="•"/>
              <a:defRPr sz="1600">
                <a:latin typeface="Roboto"/>
                <a:ea typeface="Roboto"/>
                <a:cs typeface="Roboto"/>
                <a:sym typeface="Roboto"/>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pic>
        <p:nvPicPr>
          <p:cNvPr id="34" name="Google Shape;34;p8"/>
          <p:cNvPicPr preferRelativeResize="0"/>
          <p:nvPr/>
        </p:nvPicPr>
        <p:blipFill rotWithShape="1">
          <a:blip r:embed="rId2">
            <a:alphaModFix/>
          </a:blip>
          <a:srcRect t="10652"/>
          <a:stretch/>
        </p:blipFill>
        <p:spPr>
          <a:xfrm>
            <a:off x="0" y="0"/>
            <a:ext cx="2144110" cy="1061284"/>
          </a:xfrm>
          <a:prstGeom prst="rect">
            <a:avLst/>
          </a:prstGeom>
          <a:noFill/>
          <a:ln>
            <a:noFill/>
          </a:ln>
        </p:spPr>
      </p:pic>
      <p:cxnSp>
        <p:nvCxnSpPr>
          <p:cNvPr id="35" name="Google Shape;35;p8"/>
          <p:cNvCxnSpPr/>
          <p:nvPr/>
        </p:nvCxnSpPr>
        <p:spPr>
          <a:xfrm>
            <a:off x="623455" y="890370"/>
            <a:ext cx="11043458" cy="0"/>
          </a:xfrm>
          <a:prstGeom prst="straightConnector1">
            <a:avLst/>
          </a:prstGeom>
          <a:noFill/>
          <a:ln w="57150" cap="flat" cmpd="sng">
            <a:solidFill>
              <a:srgbClr val="D8D8D8"/>
            </a:solidFill>
            <a:prstDash val="solid"/>
            <a:miter lim="800000"/>
            <a:headEnd type="none" w="sm" len="sm"/>
            <a:tailEnd type="none" w="sm" len="sm"/>
          </a:ln>
        </p:spPr>
      </p:cxn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36"/>
        <p:cNvGrpSpPr/>
        <p:nvPr/>
      </p:nvGrpSpPr>
      <p:grpSpPr>
        <a:xfrm>
          <a:off x="0" y="0"/>
          <a:ext cx="0" cy="0"/>
          <a:chOff x="0" y="0"/>
          <a:chExt cx="0" cy="0"/>
        </a:xfrm>
      </p:grpSpPr>
      <p:sp>
        <p:nvSpPr>
          <p:cNvPr id="37" name="Google Shape;37;p9"/>
          <p:cNvSpPr txBox="1">
            <a:spLocks noGrp="1"/>
          </p:cNvSpPr>
          <p:nvPr>
            <p:ph type="title"/>
          </p:nvPr>
        </p:nvSpPr>
        <p:spPr>
          <a:xfrm>
            <a:off x="831850" y="1709738"/>
            <a:ext cx="10515600" cy="2852737"/>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8" name="Google Shape;38;p9"/>
          <p:cNvSpPr txBox="1">
            <a:spLocks noGrp="1"/>
          </p:cNvSpPr>
          <p:nvPr>
            <p:ph type="body" idx="1"/>
          </p:nvPr>
        </p:nvSpPr>
        <p:spPr>
          <a:xfrm>
            <a:off x="831850" y="4589463"/>
            <a:ext cx="10515600" cy="1500187"/>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888888"/>
              </a:buClr>
              <a:buSzPts val="2400"/>
              <a:buNone/>
              <a:defRPr sz="2400">
                <a:solidFill>
                  <a:srgbClr val="888888"/>
                </a:solidFill>
              </a:defRPr>
            </a:lvl1pPr>
            <a:lvl2pPr marL="914400" lvl="1" indent="-228600" algn="l">
              <a:lnSpc>
                <a:spcPct val="90000"/>
              </a:lnSpc>
              <a:spcBef>
                <a:spcPts val="500"/>
              </a:spcBef>
              <a:spcAft>
                <a:spcPts val="0"/>
              </a:spcAft>
              <a:buClr>
                <a:srgbClr val="888888"/>
              </a:buClr>
              <a:buSzPts val="2000"/>
              <a:buNone/>
              <a:defRPr sz="2000">
                <a:solidFill>
                  <a:srgbClr val="888888"/>
                </a:solidFill>
              </a:defRPr>
            </a:lvl2pPr>
            <a:lvl3pPr marL="1371600" lvl="2" indent="-228600" algn="l">
              <a:lnSpc>
                <a:spcPct val="90000"/>
              </a:lnSpc>
              <a:spcBef>
                <a:spcPts val="500"/>
              </a:spcBef>
              <a:spcAft>
                <a:spcPts val="0"/>
              </a:spcAft>
              <a:buClr>
                <a:srgbClr val="888888"/>
              </a:buClr>
              <a:buSzPts val="1800"/>
              <a:buNone/>
              <a:defRPr sz="1800">
                <a:solidFill>
                  <a:srgbClr val="888888"/>
                </a:solidFill>
              </a:defRPr>
            </a:lvl3pPr>
            <a:lvl4pPr marL="1828800" lvl="3" indent="-228600" algn="l">
              <a:lnSpc>
                <a:spcPct val="90000"/>
              </a:lnSpc>
              <a:spcBef>
                <a:spcPts val="500"/>
              </a:spcBef>
              <a:spcAft>
                <a:spcPts val="0"/>
              </a:spcAft>
              <a:buClr>
                <a:srgbClr val="888888"/>
              </a:buClr>
              <a:buSzPts val="1600"/>
              <a:buNone/>
              <a:defRPr sz="1600">
                <a:solidFill>
                  <a:srgbClr val="888888"/>
                </a:solidFill>
              </a:defRPr>
            </a:lvl4pPr>
            <a:lvl5pPr marL="2286000" lvl="4" indent="-228600" algn="l">
              <a:lnSpc>
                <a:spcPct val="90000"/>
              </a:lnSpc>
              <a:spcBef>
                <a:spcPts val="500"/>
              </a:spcBef>
              <a:spcAft>
                <a:spcPts val="0"/>
              </a:spcAft>
              <a:buClr>
                <a:srgbClr val="888888"/>
              </a:buClr>
              <a:buSzPts val="1600"/>
              <a:buNone/>
              <a:defRPr sz="1600">
                <a:solidFill>
                  <a:srgbClr val="888888"/>
                </a:solidFill>
              </a:defRPr>
            </a:lvl5pPr>
            <a:lvl6pPr marL="2743200" lvl="5" indent="-228600" algn="l">
              <a:lnSpc>
                <a:spcPct val="90000"/>
              </a:lnSpc>
              <a:spcBef>
                <a:spcPts val="500"/>
              </a:spcBef>
              <a:spcAft>
                <a:spcPts val="0"/>
              </a:spcAft>
              <a:buClr>
                <a:srgbClr val="888888"/>
              </a:buClr>
              <a:buSzPts val="1600"/>
              <a:buNone/>
              <a:defRPr sz="1600">
                <a:solidFill>
                  <a:srgbClr val="888888"/>
                </a:solidFill>
              </a:defRPr>
            </a:lvl6pPr>
            <a:lvl7pPr marL="3200400" lvl="6" indent="-228600" algn="l">
              <a:lnSpc>
                <a:spcPct val="90000"/>
              </a:lnSpc>
              <a:spcBef>
                <a:spcPts val="500"/>
              </a:spcBef>
              <a:spcAft>
                <a:spcPts val="0"/>
              </a:spcAft>
              <a:buClr>
                <a:srgbClr val="888888"/>
              </a:buClr>
              <a:buSzPts val="1600"/>
              <a:buNone/>
              <a:defRPr sz="1600">
                <a:solidFill>
                  <a:srgbClr val="888888"/>
                </a:solidFill>
              </a:defRPr>
            </a:lvl7pPr>
            <a:lvl8pPr marL="3657600" lvl="7" indent="-228600" algn="l">
              <a:lnSpc>
                <a:spcPct val="90000"/>
              </a:lnSpc>
              <a:spcBef>
                <a:spcPts val="500"/>
              </a:spcBef>
              <a:spcAft>
                <a:spcPts val="0"/>
              </a:spcAft>
              <a:buClr>
                <a:srgbClr val="888888"/>
              </a:buClr>
              <a:buSzPts val="1600"/>
              <a:buNone/>
              <a:defRPr sz="1600">
                <a:solidFill>
                  <a:srgbClr val="888888"/>
                </a:solidFill>
              </a:defRPr>
            </a:lvl8pPr>
            <a:lvl9pPr marL="4114800" lvl="8" indent="-228600" algn="l">
              <a:lnSpc>
                <a:spcPct val="90000"/>
              </a:lnSpc>
              <a:spcBef>
                <a:spcPts val="500"/>
              </a:spcBef>
              <a:spcAft>
                <a:spcPts val="0"/>
              </a:spcAft>
              <a:buClr>
                <a:srgbClr val="888888"/>
              </a:buClr>
              <a:buSzPts val="1600"/>
              <a:buNone/>
              <a:defRPr sz="1600">
                <a:solidFill>
                  <a:srgbClr val="888888"/>
                </a:solidFill>
              </a:defRPr>
            </a:lvl9pPr>
          </a:lstStyle>
          <a:p>
            <a:endParaRPr/>
          </a:p>
        </p:txBody>
      </p:sp>
      <p:sp>
        <p:nvSpPr>
          <p:cNvPr id="39" name="Google Shape;39;p9"/>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0" name="Google Shape;40;p9"/>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1" name="Google Shape;41;p9"/>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42"/>
        <p:cNvGrpSpPr/>
        <p:nvPr/>
      </p:nvGrpSpPr>
      <p:grpSpPr>
        <a:xfrm>
          <a:off x="0" y="0"/>
          <a:ext cx="0" cy="0"/>
          <a:chOff x="0" y="0"/>
          <a:chExt cx="0" cy="0"/>
        </a:xfrm>
      </p:grpSpPr>
      <p:sp>
        <p:nvSpPr>
          <p:cNvPr id="43" name="Google Shape;43;p10"/>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4" name="Google Shape;44;p10"/>
          <p:cNvSpPr txBox="1">
            <a:spLocks noGrp="1"/>
          </p:cNvSpPr>
          <p:nvPr>
            <p:ph type="body" idx="1"/>
          </p:nvPr>
        </p:nvSpPr>
        <p:spPr>
          <a:xfrm>
            <a:off x="838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5" name="Google Shape;45;p10"/>
          <p:cNvSpPr txBox="1">
            <a:spLocks noGrp="1"/>
          </p:cNvSpPr>
          <p:nvPr>
            <p:ph type="body" idx="2"/>
          </p:nvPr>
        </p:nvSpPr>
        <p:spPr>
          <a:xfrm>
            <a:off x="6172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6" name="Google Shape;46;p10"/>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7" name="Google Shape;47;p10"/>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8" name="Google Shape;48;p10"/>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49"/>
        <p:cNvGrpSpPr/>
        <p:nvPr/>
      </p:nvGrpSpPr>
      <p:grpSpPr>
        <a:xfrm>
          <a:off x="0" y="0"/>
          <a:ext cx="0" cy="0"/>
          <a:chOff x="0" y="0"/>
          <a:chExt cx="0" cy="0"/>
        </a:xfrm>
      </p:grpSpPr>
      <p:sp>
        <p:nvSpPr>
          <p:cNvPr id="50" name="Google Shape;50;p11"/>
          <p:cNvSpPr txBox="1">
            <a:spLocks noGrp="1"/>
          </p:cNvSpPr>
          <p:nvPr>
            <p:ph type="title"/>
          </p:nvPr>
        </p:nvSpPr>
        <p:spPr>
          <a:xfrm>
            <a:off x="839788"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1" name="Google Shape;51;p11"/>
          <p:cNvSpPr txBox="1">
            <a:spLocks noGrp="1"/>
          </p:cNvSpPr>
          <p:nvPr>
            <p:ph type="body" idx="1"/>
          </p:nvPr>
        </p:nvSpPr>
        <p:spPr>
          <a:xfrm>
            <a:off x="839788" y="1681163"/>
            <a:ext cx="5157787"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52" name="Google Shape;52;p11"/>
          <p:cNvSpPr txBox="1">
            <a:spLocks noGrp="1"/>
          </p:cNvSpPr>
          <p:nvPr>
            <p:ph type="body" idx="2"/>
          </p:nvPr>
        </p:nvSpPr>
        <p:spPr>
          <a:xfrm>
            <a:off x="839788" y="2505075"/>
            <a:ext cx="5157787"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53" name="Google Shape;53;p11"/>
          <p:cNvSpPr txBox="1">
            <a:spLocks noGrp="1"/>
          </p:cNvSpPr>
          <p:nvPr>
            <p:ph type="body" idx="3"/>
          </p:nvPr>
        </p:nvSpPr>
        <p:spPr>
          <a:xfrm>
            <a:off x="6172200" y="1681163"/>
            <a:ext cx="5183188"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54" name="Google Shape;54;p11"/>
          <p:cNvSpPr txBox="1">
            <a:spLocks noGrp="1"/>
          </p:cNvSpPr>
          <p:nvPr>
            <p:ph type="body" idx="4"/>
          </p:nvPr>
        </p:nvSpPr>
        <p:spPr>
          <a:xfrm>
            <a:off x="6172200" y="2505075"/>
            <a:ext cx="5183188"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55" name="Google Shape;55;p11"/>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6" name="Google Shape;56;p1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7" name="Google Shape;57;p1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58"/>
        <p:cNvGrpSpPr/>
        <p:nvPr/>
      </p:nvGrpSpPr>
      <p:grpSpPr>
        <a:xfrm>
          <a:off x="0" y="0"/>
          <a:ext cx="0" cy="0"/>
          <a:chOff x="0" y="0"/>
          <a:chExt cx="0" cy="0"/>
        </a:xfrm>
      </p:grpSpPr>
      <p:sp>
        <p:nvSpPr>
          <p:cNvPr id="59" name="Google Shape;59;p12"/>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0" name="Google Shape;60;p12"/>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1" name="Google Shape;61;p12"/>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2" name="Google Shape;62;p1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63"/>
        <p:cNvGrpSpPr/>
        <p:nvPr/>
      </p:nvGrpSpPr>
      <p:grpSpPr>
        <a:xfrm>
          <a:off x="0" y="0"/>
          <a:ext cx="0" cy="0"/>
          <a:chOff x="0" y="0"/>
          <a:chExt cx="0" cy="0"/>
        </a:xfrm>
      </p:grpSpPr>
      <p:sp>
        <p:nvSpPr>
          <p:cNvPr id="64" name="Google Shape;64;p13"/>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5" name="Google Shape;65;p13"/>
          <p:cNvSpPr txBox="1">
            <a:spLocks noGrp="1"/>
          </p:cNvSpPr>
          <p:nvPr>
            <p:ph type="body" idx="1"/>
          </p:nvPr>
        </p:nvSpPr>
        <p:spPr>
          <a:xfrm>
            <a:off x="5183188" y="987425"/>
            <a:ext cx="6172200" cy="4873625"/>
          </a:xfrm>
          <a:prstGeom prst="rect">
            <a:avLst/>
          </a:prstGeom>
          <a:noFill/>
          <a:ln>
            <a:noFill/>
          </a:ln>
        </p:spPr>
        <p:txBody>
          <a:bodyPr spcFirstLastPara="1" wrap="square" lIns="91425" tIns="45700" rIns="91425" bIns="45700" anchor="t" anchorCtr="0">
            <a:normAutofit/>
          </a:bodyPr>
          <a:lstStyle>
            <a:lvl1pPr marL="457200" lvl="0" indent="-431800" algn="l">
              <a:lnSpc>
                <a:spcPct val="90000"/>
              </a:lnSpc>
              <a:spcBef>
                <a:spcPts val="1000"/>
              </a:spcBef>
              <a:spcAft>
                <a:spcPts val="0"/>
              </a:spcAft>
              <a:buClr>
                <a:schemeClr val="dk1"/>
              </a:buClr>
              <a:buSzPts val="3200"/>
              <a:buChar char="•"/>
              <a:defRPr sz="3200"/>
            </a:lvl1pPr>
            <a:lvl2pPr marL="914400" lvl="1" indent="-406400" algn="l">
              <a:lnSpc>
                <a:spcPct val="90000"/>
              </a:lnSpc>
              <a:spcBef>
                <a:spcPts val="500"/>
              </a:spcBef>
              <a:spcAft>
                <a:spcPts val="0"/>
              </a:spcAft>
              <a:buClr>
                <a:schemeClr val="dk1"/>
              </a:buClr>
              <a:buSzPts val="2800"/>
              <a:buChar char="•"/>
              <a:defRPr sz="2800"/>
            </a:lvl2pPr>
            <a:lvl3pPr marL="1371600" lvl="2" indent="-381000" algn="l">
              <a:lnSpc>
                <a:spcPct val="90000"/>
              </a:lnSpc>
              <a:spcBef>
                <a:spcPts val="500"/>
              </a:spcBef>
              <a:spcAft>
                <a:spcPts val="0"/>
              </a:spcAft>
              <a:buClr>
                <a:schemeClr val="dk1"/>
              </a:buClr>
              <a:buSzPts val="2400"/>
              <a:buChar char="•"/>
              <a:defRPr sz="2400"/>
            </a:lvl3pPr>
            <a:lvl4pPr marL="1828800" lvl="3" indent="-355600" algn="l">
              <a:lnSpc>
                <a:spcPct val="90000"/>
              </a:lnSpc>
              <a:spcBef>
                <a:spcPts val="500"/>
              </a:spcBef>
              <a:spcAft>
                <a:spcPts val="0"/>
              </a:spcAft>
              <a:buClr>
                <a:schemeClr val="dk1"/>
              </a:buClr>
              <a:buSzPts val="2000"/>
              <a:buChar char="•"/>
              <a:defRPr sz="2000"/>
            </a:lvl4pPr>
            <a:lvl5pPr marL="2286000" lvl="4" indent="-355600" algn="l">
              <a:lnSpc>
                <a:spcPct val="90000"/>
              </a:lnSpc>
              <a:spcBef>
                <a:spcPts val="500"/>
              </a:spcBef>
              <a:spcAft>
                <a:spcPts val="0"/>
              </a:spcAft>
              <a:buClr>
                <a:schemeClr val="dk1"/>
              </a:buClr>
              <a:buSzPts val="2000"/>
              <a:buChar char="•"/>
              <a:defRPr sz="2000"/>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endParaRPr/>
          </a:p>
        </p:txBody>
      </p:sp>
      <p:sp>
        <p:nvSpPr>
          <p:cNvPr id="66" name="Google Shape;66;p13"/>
          <p:cNvSpPr txBox="1">
            <a:spLocks noGrp="1"/>
          </p:cNvSpPr>
          <p:nvPr>
            <p:ph type="body" idx="2"/>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67" name="Google Shape;67;p13"/>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8" name="Google Shape;68;p13"/>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9" name="Google Shape;69;p13"/>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70"/>
        <p:cNvGrpSpPr/>
        <p:nvPr/>
      </p:nvGrpSpPr>
      <p:grpSpPr>
        <a:xfrm>
          <a:off x="0" y="0"/>
          <a:ext cx="0" cy="0"/>
          <a:chOff x="0" y="0"/>
          <a:chExt cx="0" cy="0"/>
        </a:xfrm>
      </p:grpSpPr>
      <p:sp>
        <p:nvSpPr>
          <p:cNvPr id="71" name="Google Shape;71;p14"/>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2" name="Google Shape;72;p14"/>
          <p:cNvSpPr>
            <a:spLocks noGrp="1"/>
          </p:cNvSpPr>
          <p:nvPr>
            <p:ph type="pic" idx="2"/>
          </p:nvPr>
        </p:nvSpPr>
        <p:spPr>
          <a:xfrm>
            <a:off x="5183188" y="987425"/>
            <a:ext cx="6172200" cy="4873625"/>
          </a:xfrm>
          <a:prstGeom prst="rect">
            <a:avLst/>
          </a:prstGeom>
          <a:noFill/>
          <a:ln>
            <a:noFill/>
          </a:ln>
        </p:spPr>
        <p:txBody>
          <a:bodyPr spcFirstLastPara="1" wrap="square" lIns="91425" tIns="45700" rIns="91425" bIns="45700" anchor="t" anchorCtr="0">
            <a:normAutofit/>
          </a:bodyPr>
          <a:lstStyle>
            <a:lvl1pPr marR="0" lvl="0" algn="l" rtl="0">
              <a:lnSpc>
                <a:spcPct val="90000"/>
              </a:lnSpc>
              <a:spcBef>
                <a:spcPts val="1000"/>
              </a:spcBef>
              <a:spcAft>
                <a:spcPts val="0"/>
              </a:spcAft>
              <a:buClr>
                <a:schemeClr val="dk1"/>
              </a:buClr>
              <a:buSzPts val="3200"/>
              <a:buFont typeface="Arial"/>
              <a:buNone/>
              <a:defRPr sz="3200" b="0" i="0" u="none" strike="noStrike" cap="none">
                <a:solidFill>
                  <a:schemeClr val="dk1"/>
                </a:solidFill>
                <a:latin typeface="Calibri"/>
                <a:ea typeface="Calibri"/>
                <a:cs typeface="Calibri"/>
                <a:sym typeface="Calibri"/>
              </a:defRPr>
            </a:lvl1pPr>
            <a:lvl2pPr marR="0" lvl="1" algn="l" rtl="0">
              <a:lnSpc>
                <a:spcPct val="90000"/>
              </a:lnSpc>
              <a:spcBef>
                <a:spcPts val="500"/>
              </a:spcBef>
              <a:spcAft>
                <a:spcPts val="0"/>
              </a:spcAft>
              <a:buClr>
                <a:schemeClr val="dk1"/>
              </a:buClr>
              <a:buSzPts val="2800"/>
              <a:buFont typeface="Arial"/>
              <a:buNone/>
              <a:defRPr sz="2800" b="0" i="0" u="none" strike="noStrike" cap="none">
                <a:solidFill>
                  <a:schemeClr val="dk1"/>
                </a:solidFill>
                <a:latin typeface="Calibri"/>
                <a:ea typeface="Calibri"/>
                <a:cs typeface="Calibri"/>
                <a:sym typeface="Calibri"/>
              </a:defRPr>
            </a:lvl2pPr>
            <a:lvl3pPr marR="0" lvl="2" algn="l" rtl="0">
              <a:lnSpc>
                <a:spcPct val="90000"/>
              </a:lnSpc>
              <a:spcBef>
                <a:spcPts val="500"/>
              </a:spcBef>
              <a:spcAft>
                <a:spcPts val="0"/>
              </a:spcAft>
              <a:buClr>
                <a:schemeClr val="dk1"/>
              </a:buClr>
              <a:buSzPts val="2400"/>
              <a:buFont typeface="Arial"/>
              <a:buNone/>
              <a:defRPr sz="2400" b="0" i="0" u="none" strike="noStrike" cap="none">
                <a:solidFill>
                  <a:schemeClr val="dk1"/>
                </a:solidFill>
                <a:latin typeface="Calibri"/>
                <a:ea typeface="Calibri"/>
                <a:cs typeface="Calibri"/>
                <a:sym typeface="Calibri"/>
              </a:defRPr>
            </a:lvl3pPr>
            <a:lvl4pPr marR="0" lvl="3"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4pPr>
            <a:lvl5pPr marR="0" lvl="4"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9pPr>
          </a:lstStyle>
          <a:p>
            <a:endParaRPr/>
          </a:p>
        </p:txBody>
      </p:sp>
      <p:sp>
        <p:nvSpPr>
          <p:cNvPr id="73" name="Google Shape;73;p14"/>
          <p:cNvSpPr txBox="1">
            <a:spLocks noGrp="1"/>
          </p:cNvSpPr>
          <p:nvPr>
            <p:ph type="body" idx="1"/>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74" name="Google Shape;74;p14"/>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5" name="Google Shape;75;p14"/>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6" name="Google Shape;76;p14"/>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theme" Target="../theme/theme2.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4"/>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1" name="Google Shape;11;p4"/>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2" name="Google Shape;12;p4"/>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3" name="Google Shape;13;p4"/>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4" name="Google Shape;14;p4"/>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latin typeface="Calibri"/>
                <a:ea typeface="Calibri"/>
                <a:cs typeface="Calibri"/>
                <a:sym typeface="Calibri"/>
              </a:defRPr>
            </a:lvl1pPr>
            <a:lvl2pPr marL="0" marR="0" lvl="1" indent="0" algn="r" rtl="0">
              <a:spcBef>
                <a:spcPts val="0"/>
              </a:spcBef>
              <a:buNone/>
              <a:defRPr sz="1200" b="0" i="0" u="none" strike="noStrike" cap="none">
                <a:solidFill>
                  <a:srgbClr val="888888"/>
                </a:solidFill>
                <a:latin typeface="Calibri"/>
                <a:ea typeface="Calibri"/>
                <a:cs typeface="Calibri"/>
                <a:sym typeface="Calibri"/>
              </a:defRPr>
            </a:lvl2pPr>
            <a:lvl3pPr marL="0" marR="0" lvl="2" indent="0" algn="r" rtl="0">
              <a:spcBef>
                <a:spcPts val="0"/>
              </a:spcBef>
              <a:buNone/>
              <a:defRPr sz="1200" b="0" i="0" u="none" strike="noStrike" cap="none">
                <a:solidFill>
                  <a:srgbClr val="888888"/>
                </a:solidFill>
                <a:latin typeface="Calibri"/>
                <a:ea typeface="Calibri"/>
                <a:cs typeface="Calibri"/>
                <a:sym typeface="Calibri"/>
              </a:defRPr>
            </a:lvl3pPr>
            <a:lvl4pPr marL="0" marR="0" lvl="3" indent="0" algn="r" rtl="0">
              <a:spcBef>
                <a:spcPts val="0"/>
              </a:spcBef>
              <a:buNone/>
              <a:defRPr sz="1200" b="0" i="0" u="none" strike="noStrike" cap="none">
                <a:solidFill>
                  <a:srgbClr val="888888"/>
                </a:solidFill>
                <a:latin typeface="Calibri"/>
                <a:ea typeface="Calibri"/>
                <a:cs typeface="Calibri"/>
                <a:sym typeface="Calibri"/>
              </a:defRPr>
            </a:lvl4pPr>
            <a:lvl5pPr marL="0" marR="0" lvl="4" indent="0" algn="r" rtl="0">
              <a:spcBef>
                <a:spcPts val="0"/>
              </a:spcBef>
              <a:buNone/>
              <a:defRPr sz="1200" b="0" i="0" u="none" strike="noStrike" cap="none">
                <a:solidFill>
                  <a:srgbClr val="888888"/>
                </a:solidFill>
                <a:latin typeface="Calibri"/>
                <a:ea typeface="Calibri"/>
                <a:cs typeface="Calibri"/>
                <a:sym typeface="Calibri"/>
              </a:defRPr>
            </a:lvl5pPr>
            <a:lvl6pPr marL="0" marR="0" lvl="5" indent="0" algn="r" rtl="0">
              <a:spcBef>
                <a:spcPts val="0"/>
              </a:spcBef>
              <a:buNone/>
              <a:defRPr sz="1200" b="0" i="0" u="none" strike="noStrike" cap="none">
                <a:solidFill>
                  <a:srgbClr val="888888"/>
                </a:solidFill>
                <a:latin typeface="Calibri"/>
                <a:ea typeface="Calibri"/>
                <a:cs typeface="Calibri"/>
                <a:sym typeface="Calibri"/>
              </a:defRPr>
            </a:lvl6pPr>
            <a:lvl7pPr marL="0" marR="0" lvl="6" indent="0" algn="r" rtl="0">
              <a:spcBef>
                <a:spcPts val="0"/>
              </a:spcBef>
              <a:buNone/>
              <a:defRPr sz="1200" b="0" i="0" u="none" strike="noStrike" cap="none">
                <a:solidFill>
                  <a:srgbClr val="888888"/>
                </a:solidFill>
                <a:latin typeface="Calibri"/>
                <a:ea typeface="Calibri"/>
                <a:cs typeface="Calibri"/>
                <a:sym typeface="Calibri"/>
              </a:defRPr>
            </a:lvl7pPr>
            <a:lvl8pPr marL="0" marR="0" lvl="7" indent="0" algn="r" rtl="0">
              <a:spcBef>
                <a:spcPts val="0"/>
              </a:spcBef>
              <a:buNone/>
              <a:defRPr sz="1200" b="0" i="0" u="none" strike="noStrike" cap="none">
                <a:solidFill>
                  <a:srgbClr val="888888"/>
                </a:solidFill>
                <a:latin typeface="Calibri"/>
                <a:ea typeface="Calibri"/>
                <a:cs typeface="Calibri"/>
                <a:sym typeface="Calibri"/>
              </a:defRPr>
            </a:lvl8pPr>
            <a:lvl9pPr marL="0" marR="0" lvl="8" indent="0" algn="r" rtl="0">
              <a:spcBef>
                <a:spcPts val="0"/>
              </a:spcBef>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1" r:id="rId2"/>
    <p:sldLayoutId id="2147483652" r:id="rId3"/>
    <p:sldLayoutId id="2147483653" r:id="rId4"/>
    <p:sldLayoutId id="2147483654" r:id="rId5"/>
    <p:sldLayoutId id="2147483655" r:id="rId6"/>
    <p:sldLayoutId id="2147483656" r:id="rId7"/>
    <p:sldLayoutId id="2147483657" r:id="rId8"/>
    <p:sldLayoutId id="2147483658" r:id="rId9"/>
    <p:sldLayoutId id="2147483659" r:id="rId10"/>
    <p:sldLayoutId id="2147483660" r:id="rId11"/>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5"/>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1" name="Google Shape;11;p5"/>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2" name="Google Shape;12;p5"/>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3" name="Google Shape;13;p5"/>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4" name="Google Shape;14;p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latin typeface="Calibri"/>
                <a:ea typeface="Calibri"/>
                <a:cs typeface="Calibri"/>
                <a:sym typeface="Calibri"/>
              </a:defRPr>
            </a:lvl1pPr>
            <a:lvl2pPr marL="0" marR="0" lvl="1" indent="0" algn="r" rtl="0">
              <a:spcBef>
                <a:spcPts val="0"/>
              </a:spcBef>
              <a:buNone/>
              <a:defRPr sz="1200" b="0" i="0" u="none" strike="noStrike" cap="none">
                <a:solidFill>
                  <a:srgbClr val="888888"/>
                </a:solidFill>
                <a:latin typeface="Calibri"/>
                <a:ea typeface="Calibri"/>
                <a:cs typeface="Calibri"/>
                <a:sym typeface="Calibri"/>
              </a:defRPr>
            </a:lvl2pPr>
            <a:lvl3pPr marL="0" marR="0" lvl="2" indent="0" algn="r" rtl="0">
              <a:spcBef>
                <a:spcPts val="0"/>
              </a:spcBef>
              <a:buNone/>
              <a:defRPr sz="1200" b="0" i="0" u="none" strike="noStrike" cap="none">
                <a:solidFill>
                  <a:srgbClr val="888888"/>
                </a:solidFill>
                <a:latin typeface="Calibri"/>
                <a:ea typeface="Calibri"/>
                <a:cs typeface="Calibri"/>
                <a:sym typeface="Calibri"/>
              </a:defRPr>
            </a:lvl3pPr>
            <a:lvl4pPr marL="0" marR="0" lvl="3" indent="0" algn="r" rtl="0">
              <a:spcBef>
                <a:spcPts val="0"/>
              </a:spcBef>
              <a:buNone/>
              <a:defRPr sz="1200" b="0" i="0" u="none" strike="noStrike" cap="none">
                <a:solidFill>
                  <a:srgbClr val="888888"/>
                </a:solidFill>
                <a:latin typeface="Calibri"/>
                <a:ea typeface="Calibri"/>
                <a:cs typeface="Calibri"/>
                <a:sym typeface="Calibri"/>
              </a:defRPr>
            </a:lvl4pPr>
            <a:lvl5pPr marL="0" marR="0" lvl="4" indent="0" algn="r" rtl="0">
              <a:spcBef>
                <a:spcPts val="0"/>
              </a:spcBef>
              <a:buNone/>
              <a:defRPr sz="1200" b="0" i="0" u="none" strike="noStrike" cap="none">
                <a:solidFill>
                  <a:srgbClr val="888888"/>
                </a:solidFill>
                <a:latin typeface="Calibri"/>
                <a:ea typeface="Calibri"/>
                <a:cs typeface="Calibri"/>
                <a:sym typeface="Calibri"/>
              </a:defRPr>
            </a:lvl5pPr>
            <a:lvl6pPr marL="0" marR="0" lvl="5" indent="0" algn="r" rtl="0">
              <a:spcBef>
                <a:spcPts val="0"/>
              </a:spcBef>
              <a:buNone/>
              <a:defRPr sz="1200" b="0" i="0" u="none" strike="noStrike" cap="none">
                <a:solidFill>
                  <a:srgbClr val="888888"/>
                </a:solidFill>
                <a:latin typeface="Calibri"/>
                <a:ea typeface="Calibri"/>
                <a:cs typeface="Calibri"/>
                <a:sym typeface="Calibri"/>
              </a:defRPr>
            </a:lvl6pPr>
            <a:lvl7pPr marL="0" marR="0" lvl="6" indent="0" algn="r" rtl="0">
              <a:spcBef>
                <a:spcPts val="0"/>
              </a:spcBef>
              <a:buNone/>
              <a:defRPr sz="1200" b="0" i="0" u="none" strike="noStrike" cap="none">
                <a:solidFill>
                  <a:srgbClr val="888888"/>
                </a:solidFill>
                <a:latin typeface="Calibri"/>
                <a:ea typeface="Calibri"/>
                <a:cs typeface="Calibri"/>
                <a:sym typeface="Calibri"/>
              </a:defRPr>
            </a:lvl7pPr>
            <a:lvl8pPr marL="0" marR="0" lvl="7" indent="0" algn="r" rtl="0">
              <a:spcBef>
                <a:spcPts val="0"/>
              </a:spcBef>
              <a:buNone/>
              <a:defRPr sz="1200" b="0" i="0" u="none" strike="noStrike" cap="none">
                <a:solidFill>
                  <a:srgbClr val="888888"/>
                </a:solidFill>
                <a:latin typeface="Calibri"/>
                <a:ea typeface="Calibri"/>
                <a:cs typeface="Calibri"/>
                <a:sym typeface="Calibri"/>
              </a:defRPr>
            </a:lvl8pPr>
            <a:lvl9pPr marL="0" marR="0" lvl="8" indent="0" algn="r" rtl="0">
              <a:spcBef>
                <a:spcPts val="0"/>
              </a:spcBef>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pPr marL="0" lvl="0" indent="0" algn="r" rtl="0">
                <a:spcBef>
                  <a:spcPts val="0"/>
                </a:spcBef>
                <a:spcAft>
                  <a:spcPts val="0"/>
                </a:spcAft>
                <a:buNone/>
              </a:pPr>
              <a:t>‹#›</a:t>
            </a:fld>
            <a:endParaRPr/>
          </a:p>
        </p:txBody>
      </p:sp>
    </p:spTree>
    <p:extLst>
      <p:ext uri="{BB962C8B-B14F-4D97-AF65-F5344CB8AC3E}">
        <p14:creationId xmlns:p14="http://schemas.microsoft.com/office/powerpoint/2010/main" val="2100977656"/>
      </p:ext>
    </p:extLst>
  </p:cSld>
  <p:clrMap bg1="lt1" tx1="dk1" bg2="dk2" tx2="lt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 id="2147483673" r:id="rId12"/>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praxie.com/" TargetMode="External"/><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hyperlink" Target="https://praxie.com/" TargetMode="External"/><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hyperlink" Target="https://praxie.com/" TargetMode="External"/><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hyperlink" Target="https://praxie.com/" TargetMode="External"/><Relationship Id="rId1" Type="http://schemas.openxmlformats.org/officeDocument/2006/relationships/slideLayout" Target="../slideLayouts/slideLayout13.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hyperlink" Target="http://www.praxie.com/"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93"/>
        <p:cNvGrpSpPr/>
        <p:nvPr/>
      </p:nvGrpSpPr>
      <p:grpSpPr>
        <a:xfrm>
          <a:off x="0" y="0"/>
          <a:ext cx="0" cy="0"/>
          <a:chOff x="0" y="0"/>
          <a:chExt cx="0" cy="0"/>
        </a:xfrm>
      </p:grpSpPr>
      <p:sp>
        <p:nvSpPr>
          <p:cNvPr id="94" name="Google Shape;94;p1"/>
          <p:cNvSpPr txBox="1">
            <a:spLocks noGrp="1"/>
          </p:cNvSpPr>
          <p:nvPr>
            <p:ph type="title"/>
          </p:nvPr>
        </p:nvSpPr>
        <p:spPr>
          <a:xfrm>
            <a:off x="516833" y="174018"/>
            <a:ext cx="10002743" cy="704424"/>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488EFD"/>
              </a:buClr>
              <a:buSzPts val="3200"/>
              <a:buFont typeface="Calibri"/>
              <a:buNone/>
            </a:pPr>
            <a:r>
              <a:rPr lang="en-US" dirty="0"/>
              <a:t>Balanced Scorecard</a:t>
            </a:r>
            <a:endParaRPr dirty="0"/>
          </a:p>
        </p:txBody>
      </p:sp>
      <p:sp>
        <p:nvSpPr>
          <p:cNvPr id="95" name="Google Shape;95;p1"/>
          <p:cNvSpPr txBox="1">
            <a:spLocks noGrp="1"/>
          </p:cNvSpPr>
          <p:nvPr>
            <p:ph type="body" idx="1"/>
          </p:nvPr>
        </p:nvSpPr>
        <p:spPr>
          <a:xfrm>
            <a:off x="613185" y="1194099"/>
            <a:ext cx="11130891" cy="4769379"/>
          </a:xfrm>
          <a:prstGeom prst="rect">
            <a:avLst/>
          </a:prstGeom>
          <a:noFill/>
          <a:ln>
            <a:noFill/>
          </a:ln>
        </p:spPr>
        <p:txBody>
          <a:bodyPr spcFirstLastPara="1" wrap="square" lIns="91425" tIns="45700" rIns="91425" bIns="45700" anchor="t" anchorCtr="0">
            <a:normAutofit/>
          </a:bodyPr>
          <a:lstStyle/>
          <a:p>
            <a:pPr marL="11113" indent="0">
              <a:spcBef>
                <a:spcPts val="0"/>
              </a:spcBef>
              <a:buNone/>
            </a:pPr>
            <a:r>
              <a:rPr lang="en-US" sz="2400" dirty="0">
                <a:solidFill>
                  <a:srgbClr val="7F7F7F"/>
                </a:solidFill>
                <a:latin typeface="Calibri"/>
                <a:cs typeface="Calibri"/>
                <a:sym typeface="Arial"/>
              </a:rPr>
              <a:t>The </a:t>
            </a:r>
            <a:r>
              <a:rPr lang="en-US" sz="2400" b="1" dirty="0">
                <a:solidFill>
                  <a:srgbClr val="7F7F7F"/>
                </a:solidFill>
                <a:latin typeface="Calibri"/>
                <a:cs typeface="Calibri"/>
                <a:sym typeface="Arial"/>
              </a:rPr>
              <a:t>Balanced Scorecard </a:t>
            </a:r>
            <a:r>
              <a:rPr lang="en-US" sz="2400" dirty="0">
                <a:solidFill>
                  <a:srgbClr val="7F7F7F"/>
                </a:solidFill>
                <a:latin typeface="Calibri"/>
                <a:cs typeface="Calibri"/>
                <a:sym typeface="Arial"/>
              </a:rPr>
              <a:t>is a strategic planning tool used ubiquitously in organizational management that clearly and concisely communicates what the organization has set out to achieve and how it proposes to do it. </a:t>
            </a:r>
          </a:p>
          <a:p>
            <a:pPr marL="11113" indent="0">
              <a:spcBef>
                <a:spcPts val="0"/>
              </a:spcBef>
              <a:buNone/>
            </a:pPr>
            <a:endParaRPr lang="en-US" sz="2400" dirty="0">
              <a:solidFill>
                <a:srgbClr val="7F7F7F"/>
              </a:solidFill>
              <a:latin typeface="Calibri"/>
              <a:cs typeface="Calibri"/>
              <a:sym typeface="Arial"/>
            </a:endParaRPr>
          </a:p>
          <a:p>
            <a:pPr marL="11113" indent="0">
              <a:spcBef>
                <a:spcPts val="0"/>
              </a:spcBef>
              <a:buNone/>
            </a:pPr>
            <a:r>
              <a:rPr lang="en-US" sz="2400" dirty="0">
                <a:solidFill>
                  <a:srgbClr val="7F7F7F"/>
                </a:solidFill>
                <a:latin typeface="Calibri"/>
                <a:cs typeface="Calibri"/>
                <a:sym typeface="Arial"/>
              </a:rPr>
              <a:t>The model summarizes an organization’s high-level strategic goals, initiatives designed to reach those goals, and metrics, or key performance indicators, that monitor success over time, and shows how they are connected to the mission, vision, and core values of the organization.</a:t>
            </a:r>
          </a:p>
          <a:p>
            <a:pPr marL="11113" indent="0">
              <a:spcBef>
                <a:spcPts val="0"/>
              </a:spcBef>
              <a:buNone/>
            </a:pPr>
            <a:endParaRPr lang="en-US" sz="2400" dirty="0">
              <a:solidFill>
                <a:srgbClr val="7F7F7F"/>
              </a:solidFill>
              <a:latin typeface="Calibri"/>
              <a:cs typeface="Calibri"/>
              <a:sym typeface="Arial"/>
            </a:endParaRPr>
          </a:p>
          <a:p>
            <a:pPr marL="228600" lvl="0" indent="-101600" algn="l" rtl="0">
              <a:lnSpc>
                <a:spcPct val="90000"/>
              </a:lnSpc>
              <a:spcBef>
                <a:spcPts val="0"/>
              </a:spcBef>
              <a:spcAft>
                <a:spcPts val="0"/>
              </a:spcAft>
              <a:buClr>
                <a:srgbClr val="757070"/>
              </a:buClr>
              <a:buSzPts val="2000"/>
              <a:buNone/>
            </a:pPr>
            <a:endParaRPr dirty="0"/>
          </a:p>
        </p:txBody>
      </p:sp>
      <p:sp>
        <p:nvSpPr>
          <p:cNvPr id="96" name="Google Shape;96;p1"/>
          <p:cNvSpPr txBox="1"/>
          <p:nvPr/>
        </p:nvSpPr>
        <p:spPr>
          <a:xfrm>
            <a:off x="13335" y="6582975"/>
            <a:ext cx="12192000" cy="276999"/>
          </a:xfrm>
          <a:prstGeom prst="rect">
            <a:avLst/>
          </a:prstGeom>
          <a:solidFill>
            <a:srgbClr val="F2F2F2"/>
          </a:solid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200" b="0" i="0" u="none" strike="noStrike" cap="none" dirty="0">
                <a:solidFill>
                  <a:schemeClr val="dk1"/>
                </a:solidFill>
                <a:latin typeface="Roboto"/>
                <a:ea typeface="Roboto"/>
                <a:cs typeface="Roboto"/>
                <a:sym typeface="Roboto"/>
              </a:rPr>
              <a:t>Want more best practices? Visit </a:t>
            </a:r>
            <a:r>
              <a:rPr lang="en-US" sz="1200" b="0" i="0" u="sng" strike="noStrike" cap="none" dirty="0">
                <a:solidFill>
                  <a:srgbClr val="0070C0"/>
                </a:solidFill>
                <a:latin typeface="Roboto"/>
                <a:ea typeface="Roboto"/>
                <a:cs typeface="Roboto"/>
                <a:sym typeface="Roboto"/>
                <a:hlinkClick r:id="rId3">
                  <a:extLst>
                    <a:ext uri="{A12FA001-AC4F-418D-AE19-62706E023703}">
                      <ahyp:hlinkClr xmlns:ahyp="http://schemas.microsoft.com/office/drawing/2018/hyperlinkcolor" val="tx"/>
                    </a:ext>
                  </a:extLst>
                </a:hlinkClick>
              </a:rPr>
              <a:t>Praxie.com</a:t>
            </a:r>
            <a:endParaRPr sz="1200" b="0" i="0" u="none" strike="noStrike" cap="none" dirty="0">
              <a:solidFill>
                <a:srgbClr val="0070C0"/>
              </a:solidFill>
              <a:latin typeface="Roboto"/>
              <a:ea typeface="Roboto"/>
              <a:cs typeface="Roboto"/>
              <a:sym typeface="Roboto"/>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93"/>
        <p:cNvGrpSpPr/>
        <p:nvPr/>
      </p:nvGrpSpPr>
      <p:grpSpPr>
        <a:xfrm>
          <a:off x="0" y="0"/>
          <a:ext cx="0" cy="0"/>
          <a:chOff x="0" y="0"/>
          <a:chExt cx="0" cy="0"/>
        </a:xfrm>
      </p:grpSpPr>
      <p:sp>
        <p:nvSpPr>
          <p:cNvPr id="94" name="Google Shape;94;p1"/>
          <p:cNvSpPr txBox="1">
            <a:spLocks noGrp="1"/>
          </p:cNvSpPr>
          <p:nvPr>
            <p:ph type="title"/>
          </p:nvPr>
        </p:nvSpPr>
        <p:spPr>
          <a:xfrm>
            <a:off x="516833" y="174018"/>
            <a:ext cx="10002743" cy="704424"/>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488EFD"/>
              </a:buClr>
              <a:buSzPts val="3200"/>
              <a:buFont typeface="Calibri"/>
              <a:buNone/>
            </a:pPr>
            <a:r>
              <a:rPr lang="en-US" dirty="0"/>
              <a:t>Balanced Scorecard</a:t>
            </a:r>
            <a:endParaRPr dirty="0"/>
          </a:p>
        </p:txBody>
      </p:sp>
      <p:sp>
        <p:nvSpPr>
          <p:cNvPr id="96" name="Google Shape;96;p1"/>
          <p:cNvSpPr txBox="1"/>
          <p:nvPr/>
        </p:nvSpPr>
        <p:spPr>
          <a:xfrm>
            <a:off x="13335" y="6582975"/>
            <a:ext cx="12192000" cy="276999"/>
          </a:xfrm>
          <a:prstGeom prst="rect">
            <a:avLst/>
          </a:prstGeom>
          <a:solidFill>
            <a:srgbClr val="F2F2F2"/>
          </a:solid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200" b="0" i="0" u="none" strike="noStrike" cap="none" dirty="0">
                <a:solidFill>
                  <a:schemeClr val="dk1"/>
                </a:solidFill>
                <a:latin typeface="Roboto"/>
                <a:ea typeface="Roboto"/>
                <a:cs typeface="Roboto"/>
                <a:sym typeface="Roboto"/>
              </a:rPr>
              <a:t>Want more best practices? Visit </a:t>
            </a:r>
            <a:r>
              <a:rPr lang="en-US" sz="1200" b="0" i="0" u="sng" strike="noStrike" cap="none" dirty="0">
                <a:solidFill>
                  <a:srgbClr val="0070C0"/>
                </a:solidFill>
                <a:latin typeface="Roboto"/>
                <a:ea typeface="Roboto"/>
                <a:cs typeface="Roboto"/>
                <a:sym typeface="Roboto"/>
                <a:hlinkClick r:id="rId3">
                  <a:extLst>
                    <a:ext uri="{A12FA001-AC4F-418D-AE19-62706E023703}">
                      <ahyp:hlinkClr xmlns:ahyp="http://schemas.microsoft.com/office/drawing/2018/hyperlinkcolor" val="tx"/>
                    </a:ext>
                  </a:extLst>
                </a:hlinkClick>
              </a:rPr>
              <a:t>Praxie.com</a:t>
            </a:r>
            <a:endParaRPr sz="1200" b="0" i="0" u="none" strike="noStrike" cap="none" dirty="0">
              <a:solidFill>
                <a:srgbClr val="0070C0"/>
              </a:solidFill>
              <a:latin typeface="Roboto"/>
              <a:ea typeface="Roboto"/>
              <a:cs typeface="Roboto"/>
              <a:sym typeface="Roboto"/>
            </a:endParaRPr>
          </a:p>
        </p:txBody>
      </p:sp>
      <p:graphicFrame>
        <p:nvGraphicFramePr>
          <p:cNvPr id="4" name="Table 4">
            <a:extLst>
              <a:ext uri="{FF2B5EF4-FFF2-40B4-BE49-F238E27FC236}">
                <a16:creationId xmlns:a16="http://schemas.microsoft.com/office/drawing/2014/main" id="{2F6A0D9F-136F-F04F-8499-4EA2E9B48CAA}"/>
              </a:ext>
            </a:extLst>
          </p:cNvPr>
          <p:cNvGraphicFramePr>
            <a:graphicFrameLocks noGrp="1"/>
          </p:cNvGraphicFramePr>
          <p:nvPr>
            <p:extLst>
              <p:ext uri="{D42A27DB-BD31-4B8C-83A1-F6EECF244321}">
                <p14:modId xmlns:p14="http://schemas.microsoft.com/office/powerpoint/2010/main" val="3077823506"/>
              </p:ext>
            </p:extLst>
          </p:nvPr>
        </p:nvGraphicFramePr>
        <p:xfrm>
          <a:off x="591457" y="1023256"/>
          <a:ext cx="11110685" cy="5312229"/>
        </p:xfrm>
        <a:graphic>
          <a:graphicData uri="http://schemas.openxmlformats.org/drawingml/2006/table">
            <a:tbl>
              <a:tblPr firstRow="1" bandRow="1">
                <a:tableStyleId>{1C6D1C8C-2D18-40DD-8BDD-3300AE651D66}</a:tableStyleId>
              </a:tblPr>
              <a:tblGrid>
                <a:gridCol w="1520372">
                  <a:extLst>
                    <a:ext uri="{9D8B030D-6E8A-4147-A177-3AD203B41FA5}">
                      <a16:colId xmlns:a16="http://schemas.microsoft.com/office/drawing/2014/main" val="2784938379"/>
                    </a:ext>
                  </a:extLst>
                </a:gridCol>
                <a:gridCol w="2677885">
                  <a:extLst>
                    <a:ext uri="{9D8B030D-6E8A-4147-A177-3AD203B41FA5}">
                      <a16:colId xmlns:a16="http://schemas.microsoft.com/office/drawing/2014/main" val="517750413"/>
                    </a:ext>
                  </a:extLst>
                </a:gridCol>
                <a:gridCol w="2862943">
                  <a:extLst>
                    <a:ext uri="{9D8B030D-6E8A-4147-A177-3AD203B41FA5}">
                      <a16:colId xmlns:a16="http://schemas.microsoft.com/office/drawing/2014/main" val="67006048"/>
                    </a:ext>
                  </a:extLst>
                </a:gridCol>
                <a:gridCol w="2046514">
                  <a:extLst>
                    <a:ext uri="{9D8B030D-6E8A-4147-A177-3AD203B41FA5}">
                      <a16:colId xmlns:a16="http://schemas.microsoft.com/office/drawing/2014/main" val="3281024015"/>
                    </a:ext>
                  </a:extLst>
                </a:gridCol>
                <a:gridCol w="2002971">
                  <a:extLst>
                    <a:ext uri="{9D8B030D-6E8A-4147-A177-3AD203B41FA5}">
                      <a16:colId xmlns:a16="http://schemas.microsoft.com/office/drawing/2014/main" val="2788760597"/>
                    </a:ext>
                  </a:extLst>
                </a:gridCol>
              </a:tblGrid>
              <a:tr h="385602">
                <a:tc>
                  <a:txBody>
                    <a:bodyPr/>
                    <a:lstStyle/>
                    <a:p>
                      <a:endParaRPr lang="en-US" dirty="0"/>
                    </a:p>
                  </a:txBody>
                  <a:tcPr>
                    <a:noFill/>
                  </a:tcPr>
                </a:tc>
                <a:tc>
                  <a:txBody>
                    <a:bodyPr/>
                    <a:lstStyle/>
                    <a:p>
                      <a:pPr algn="ctr"/>
                      <a:r>
                        <a:rPr lang="en-US" sz="1800" b="1" dirty="0">
                          <a:solidFill>
                            <a:schemeClr val="bg1"/>
                          </a:solidFill>
                          <a:latin typeface="Calibri" panose="020F0502020204030204" pitchFamily="34" charset="0"/>
                          <a:cs typeface="Calibri" panose="020F0502020204030204" pitchFamily="34" charset="0"/>
                        </a:rPr>
                        <a:t>Strategic</a:t>
                      </a:r>
                      <a:r>
                        <a:rPr lang="en-US" sz="1800" b="1" dirty="0">
                          <a:solidFill>
                            <a:schemeClr val="bg1"/>
                          </a:solidFill>
                        </a:rPr>
                        <a:t> Goals</a:t>
                      </a:r>
                    </a:p>
                  </a:txBody>
                  <a:tcPr anchor="ctr">
                    <a:solidFill>
                      <a:srgbClr val="438CF9"/>
                    </a:solidFill>
                  </a:tcPr>
                </a:tc>
                <a:tc>
                  <a:txBody>
                    <a:bodyPr/>
                    <a:lstStyle/>
                    <a:p>
                      <a:pPr algn="ctr"/>
                      <a:r>
                        <a:rPr lang="en-US" sz="1800" b="1" dirty="0">
                          <a:solidFill>
                            <a:schemeClr val="bg1"/>
                          </a:solidFill>
                        </a:rPr>
                        <a:t>Initiatives</a:t>
                      </a:r>
                    </a:p>
                  </a:txBody>
                  <a:tcPr anchor="ctr">
                    <a:solidFill>
                      <a:srgbClr val="438CF9"/>
                    </a:solidFill>
                  </a:tcPr>
                </a:tc>
                <a:tc>
                  <a:txBody>
                    <a:bodyPr/>
                    <a:lstStyle/>
                    <a:p>
                      <a:pPr algn="ctr"/>
                      <a:r>
                        <a:rPr lang="en-US" sz="1800" b="1" dirty="0">
                          <a:solidFill>
                            <a:schemeClr val="bg1"/>
                          </a:solidFill>
                        </a:rPr>
                        <a:t>Metrics</a:t>
                      </a:r>
                    </a:p>
                  </a:txBody>
                  <a:tcPr anchor="ctr">
                    <a:solidFill>
                      <a:srgbClr val="438CF9"/>
                    </a:solidFill>
                  </a:tcPr>
                </a:tc>
                <a:tc>
                  <a:txBody>
                    <a:bodyPr/>
                    <a:lstStyle/>
                    <a:p>
                      <a:pPr algn="ctr"/>
                      <a:r>
                        <a:rPr lang="en-US" sz="1800" b="1" dirty="0">
                          <a:solidFill>
                            <a:schemeClr val="bg1"/>
                          </a:solidFill>
                        </a:rPr>
                        <a:t>Targets</a:t>
                      </a:r>
                    </a:p>
                  </a:txBody>
                  <a:tcPr anchor="ctr">
                    <a:solidFill>
                      <a:srgbClr val="438CF9"/>
                    </a:solidFill>
                  </a:tcPr>
                </a:tc>
                <a:extLst>
                  <a:ext uri="{0D108BD9-81ED-4DB2-BD59-A6C34878D82A}">
                    <a16:rowId xmlns:a16="http://schemas.microsoft.com/office/drawing/2014/main" val="3233846121"/>
                  </a:ext>
                </a:extLst>
              </a:tr>
              <a:tr h="1150940">
                <a:tc>
                  <a:txBody>
                    <a:bodyPr/>
                    <a:lstStyle/>
                    <a:p>
                      <a:r>
                        <a:rPr lang="en-US" sz="1800" b="1" dirty="0">
                          <a:solidFill>
                            <a:schemeClr val="bg1"/>
                          </a:solidFill>
                        </a:rPr>
                        <a:t>Financial Sustainability</a:t>
                      </a:r>
                    </a:p>
                  </a:txBody>
                  <a:tcPr anchor="ctr">
                    <a:solidFill>
                      <a:schemeClr val="bg1">
                        <a:lumMod val="65000"/>
                      </a:schemeClr>
                    </a:solidFill>
                  </a:tcPr>
                </a:tc>
                <a:tc>
                  <a:txBody>
                    <a:bodyPr/>
                    <a:lstStyle/>
                    <a:p>
                      <a:pPr marL="285750" indent="-285750">
                        <a:buFont typeface="Arial" panose="020B0604020202020204" pitchFamily="34" charset="0"/>
                        <a:buChar char="•"/>
                      </a:pPr>
                      <a:r>
                        <a:rPr lang="en-US" sz="1100" dirty="0">
                          <a:solidFill>
                            <a:schemeClr val="tx1">
                              <a:lumMod val="75000"/>
                              <a:lumOff val="25000"/>
                            </a:schemeClr>
                          </a:solidFill>
                        </a:rPr>
                        <a:t>List strategic goals</a:t>
                      </a:r>
                    </a:p>
                  </a:txBody>
                  <a:tcPr>
                    <a:lnR w="12700" cap="flat" cmpd="sng" algn="ctr">
                      <a:solidFill>
                        <a:schemeClr val="bg1">
                          <a:lumMod val="75000"/>
                        </a:schemeClr>
                      </a:solidFill>
                      <a:prstDash val="solid"/>
                      <a:round/>
                      <a:headEnd type="none" w="med" len="med"/>
                      <a:tailEnd type="none" w="med" len="med"/>
                    </a:lnR>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marL="285750" indent="-285750">
                        <a:buFont typeface="Arial" panose="020B0604020202020204" pitchFamily="34" charset="0"/>
                        <a:buChar char="•"/>
                      </a:pPr>
                      <a:r>
                        <a:rPr lang="en-US" sz="1100" dirty="0">
                          <a:solidFill>
                            <a:schemeClr val="tx1">
                              <a:lumMod val="75000"/>
                              <a:lumOff val="25000"/>
                            </a:schemeClr>
                          </a:solidFill>
                        </a:rPr>
                        <a:t>List initiatives to support strategic goals</a:t>
                      </a: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marL="285750" indent="-285750">
                        <a:buFont typeface="Arial" panose="020B0604020202020204" pitchFamily="34" charset="0"/>
                        <a:buChar char="•"/>
                      </a:pPr>
                      <a:r>
                        <a:rPr lang="en-US" sz="1100" dirty="0">
                          <a:solidFill>
                            <a:schemeClr val="tx1">
                              <a:lumMod val="75000"/>
                              <a:lumOff val="25000"/>
                            </a:schemeClr>
                          </a:solidFill>
                        </a:rPr>
                        <a:t>List metrics to measure initiatives</a:t>
                      </a: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marL="285750" indent="-285750">
                        <a:buFont typeface="Arial" panose="020B0604020202020204" pitchFamily="34" charset="0"/>
                        <a:buChar char="•"/>
                      </a:pPr>
                      <a:r>
                        <a:rPr lang="en-US" sz="1100" dirty="0">
                          <a:solidFill>
                            <a:schemeClr val="tx1">
                              <a:lumMod val="75000"/>
                              <a:lumOff val="25000"/>
                            </a:schemeClr>
                          </a:solidFill>
                        </a:rPr>
                        <a:t>List target metrics to achieve</a:t>
                      </a: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B w="12700" cap="flat" cmpd="sng" algn="ctr">
                      <a:solidFill>
                        <a:schemeClr val="bg1">
                          <a:lumMod val="7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1487557435"/>
                  </a:ext>
                </a:extLst>
              </a:tr>
              <a:tr h="1193530">
                <a:tc>
                  <a:txBody>
                    <a:bodyPr/>
                    <a:lstStyle/>
                    <a:p>
                      <a:r>
                        <a:rPr lang="en-US" sz="1800" b="1" dirty="0">
                          <a:solidFill>
                            <a:schemeClr val="bg1"/>
                          </a:solidFill>
                        </a:rPr>
                        <a:t>Customer Experience</a:t>
                      </a:r>
                    </a:p>
                  </a:txBody>
                  <a:tcPr anchor="ctr">
                    <a:solidFill>
                      <a:schemeClr val="bg1">
                        <a:lumMod val="65000"/>
                      </a:schemeClr>
                    </a:solidFill>
                  </a:tcPr>
                </a:tc>
                <a:tc>
                  <a:txBody>
                    <a:bodyPr/>
                    <a:lstStyle/>
                    <a:p>
                      <a:pPr marL="285750" indent="-285750">
                        <a:buFont typeface="Arial" panose="020B0604020202020204" pitchFamily="34" charset="0"/>
                        <a:buChar char="•"/>
                      </a:pPr>
                      <a:r>
                        <a:rPr lang="en-US" sz="1100" dirty="0">
                          <a:solidFill>
                            <a:schemeClr val="tx1">
                              <a:lumMod val="75000"/>
                              <a:lumOff val="25000"/>
                            </a:schemeClr>
                          </a:solidFill>
                        </a:rPr>
                        <a:t>List strategic goals</a:t>
                      </a:r>
                    </a:p>
                  </a:txBody>
                  <a:tcPr>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marL="285750" indent="-285750">
                        <a:buFont typeface="Arial" panose="020B0604020202020204" pitchFamily="34" charset="0"/>
                        <a:buChar char="•"/>
                      </a:pPr>
                      <a:r>
                        <a:rPr lang="en-US" sz="1100" dirty="0">
                          <a:solidFill>
                            <a:schemeClr val="tx1">
                              <a:lumMod val="75000"/>
                              <a:lumOff val="25000"/>
                            </a:schemeClr>
                          </a:solidFill>
                        </a:rPr>
                        <a:t>List initiatives to support strategic goals</a:t>
                      </a: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marL="285750" indent="-285750">
                        <a:buFont typeface="Arial" panose="020B0604020202020204" pitchFamily="34" charset="0"/>
                        <a:buChar char="•"/>
                      </a:pPr>
                      <a:r>
                        <a:rPr lang="en-US" sz="1100" dirty="0">
                          <a:solidFill>
                            <a:schemeClr val="tx1">
                              <a:lumMod val="75000"/>
                              <a:lumOff val="25000"/>
                            </a:schemeClr>
                          </a:solidFill>
                        </a:rPr>
                        <a:t>List metrics to measure initiatives</a:t>
                      </a: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marL="285750" indent="-285750">
                        <a:buFont typeface="Arial" panose="020B0604020202020204" pitchFamily="34" charset="0"/>
                        <a:buChar char="•"/>
                      </a:pPr>
                      <a:r>
                        <a:rPr lang="en-US" sz="1100" dirty="0">
                          <a:solidFill>
                            <a:schemeClr val="tx1">
                              <a:lumMod val="75000"/>
                              <a:lumOff val="25000"/>
                            </a:schemeClr>
                          </a:solidFill>
                        </a:rPr>
                        <a:t>List target metrics to achieve</a:t>
                      </a: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1206498206"/>
                  </a:ext>
                </a:extLst>
              </a:tr>
              <a:tr h="1443275">
                <a:tc>
                  <a:txBody>
                    <a:bodyPr/>
                    <a:lstStyle/>
                    <a:p>
                      <a:r>
                        <a:rPr lang="en-US" sz="1800" b="1" dirty="0">
                          <a:solidFill>
                            <a:schemeClr val="bg1"/>
                          </a:solidFill>
                        </a:rPr>
                        <a:t>Internal Processes &amp; Structures</a:t>
                      </a:r>
                    </a:p>
                  </a:txBody>
                  <a:tcPr anchor="ctr">
                    <a:solidFill>
                      <a:schemeClr val="bg1">
                        <a:lumMod val="65000"/>
                      </a:schemeClr>
                    </a:solidFill>
                  </a:tcPr>
                </a:tc>
                <a:tc>
                  <a:txBody>
                    <a:bodyPr/>
                    <a:lstStyle/>
                    <a:p>
                      <a:pPr marL="285750" indent="-285750">
                        <a:buFont typeface="Arial" panose="020B0604020202020204" pitchFamily="34" charset="0"/>
                        <a:buChar char="•"/>
                      </a:pPr>
                      <a:r>
                        <a:rPr lang="en-US" sz="1100" dirty="0">
                          <a:solidFill>
                            <a:schemeClr val="tx1">
                              <a:lumMod val="75000"/>
                              <a:lumOff val="25000"/>
                            </a:schemeClr>
                          </a:solidFill>
                        </a:rPr>
                        <a:t>List strategic goals</a:t>
                      </a:r>
                    </a:p>
                  </a:txBody>
                  <a:tcPr>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marL="285750" indent="-285750">
                        <a:buFont typeface="Arial" panose="020B0604020202020204" pitchFamily="34" charset="0"/>
                        <a:buChar char="•"/>
                      </a:pPr>
                      <a:r>
                        <a:rPr lang="en-US" sz="1100" dirty="0">
                          <a:solidFill>
                            <a:schemeClr val="tx1">
                              <a:lumMod val="75000"/>
                              <a:lumOff val="25000"/>
                            </a:schemeClr>
                          </a:solidFill>
                        </a:rPr>
                        <a:t>List initiatives to support strategic goals</a:t>
                      </a: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marL="285750" indent="-285750">
                        <a:buFont typeface="Arial" panose="020B0604020202020204" pitchFamily="34" charset="0"/>
                        <a:buChar char="•"/>
                      </a:pPr>
                      <a:r>
                        <a:rPr lang="en-US" sz="1100" dirty="0">
                          <a:solidFill>
                            <a:schemeClr val="tx1">
                              <a:lumMod val="75000"/>
                              <a:lumOff val="25000"/>
                            </a:schemeClr>
                          </a:solidFill>
                        </a:rPr>
                        <a:t>List metrics to measure initiatives</a:t>
                      </a: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marL="285750" indent="-285750">
                        <a:buFont typeface="Arial" panose="020B0604020202020204" pitchFamily="34" charset="0"/>
                        <a:buChar char="•"/>
                      </a:pPr>
                      <a:r>
                        <a:rPr lang="en-US" sz="1100" dirty="0">
                          <a:solidFill>
                            <a:schemeClr val="tx1">
                              <a:lumMod val="75000"/>
                              <a:lumOff val="25000"/>
                            </a:schemeClr>
                          </a:solidFill>
                        </a:rPr>
                        <a:t>List target metrics to achieve</a:t>
                      </a: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1995548226"/>
                  </a:ext>
                </a:extLst>
              </a:tr>
              <a:tr h="1138882">
                <a:tc>
                  <a:txBody>
                    <a:bodyPr/>
                    <a:lstStyle/>
                    <a:p>
                      <a:r>
                        <a:rPr lang="en-US" sz="1800" b="1" dirty="0">
                          <a:solidFill>
                            <a:schemeClr val="bg1"/>
                          </a:solidFill>
                        </a:rPr>
                        <a:t>Learning</a:t>
                      </a:r>
                    </a:p>
                  </a:txBody>
                  <a:tcPr anchor="ctr">
                    <a:solidFill>
                      <a:schemeClr val="bg1">
                        <a:lumMod val="65000"/>
                      </a:schemeClr>
                    </a:solidFill>
                  </a:tcPr>
                </a:tc>
                <a:tc>
                  <a:txBody>
                    <a:bodyPr/>
                    <a:lstStyle/>
                    <a:p>
                      <a:pPr marL="285750" indent="-285750">
                        <a:buFont typeface="Arial" panose="020B0604020202020204" pitchFamily="34" charset="0"/>
                        <a:buChar char="•"/>
                      </a:pPr>
                      <a:r>
                        <a:rPr lang="en-US" sz="1100" dirty="0">
                          <a:solidFill>
                            <a:schemeClr val="tx1">
                              <a:lumMod val="75000"/>
                              <a:lumOff val="25000"/>
                            </a:schemeClr>
                          </a:solidFill>
                        </a:rPr>
                        <a:t>List strategic goals</a:t>
                      </a:r>
                    </a:p>
                  </a:txBody>
                  <a:tcPr>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marL="285750" indent="-285750">
                        <a:buFont typeface="Arial" panose="020B0604020202020204" pitchFamily="34" charset="0"/>
                        <a:buChar char="•"/>
                      </a:pPr>
                      <a:r>
                        <a:rPr lang="en-US" sz="1100" dirty="0">
                          <a:solidFill>
                            <a:schemeClr val="tx1">
                              <a:lumMod val="75000"/>
                              <a:lumOff val="25000"/>
                            </a:schemeClr>
                          </a:solidFill>
                        </a:rPr>
                        <a:t>List initiatives to support strategic goals</a:t>
                      </a: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marL="285750" indent="-285750">
                        <a:buFont typeface="Arial" panose="020B0604020202020204" pitchFamily="34" charset="0"/>
                        <a:buChar char="•"/>
                      </a:pPr>
                      <a:r>
                        <a:rPr lang="en-US" sz="1100" dirty="0">
                          <a:solidFill>
                            <a:schemeClr val="tx1">
                              <a:lumMod val="75000"/>
                              <a:lumOff val="25000"/>
                            </a:schemeClr>
                          </a:solidFill>
                        </a:rPr>
                        <a:t>List metrics to measure initiatives</a:t>
                      </a: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marL="285750" indent="-285750">
                        <a:buFont typeface="Arial" panose="020B0604020202020204" pitchFamily="34" charset="0"/>
                        <a:buChar char="•"/>
                      </a:pPr>
                      <a:r>
                        <a:rPr lang="en-US" sz="1100" dirty="0">
                          <a:solidFill>
                            <a:schemeClr val="tx1">
                              <a:lumMod val="75000"/>
                              <a:lumOff val="25000"/>
                            </a:schemeClr>
                          </a:solidFill>
                        </a:rPr>
                        <a:t>List target metrics to achieve</a:t>
                      </a: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389263624"/>
                  </a:ext>
                </a:extLst>
              </a:tr>
            </a:tbl>
          </a:graphicData>
        </a:graphic>
      </p:graphicFrame>
      <p:sp>
        <p:nvSpPr>
          <p:cNvPr id="8" name="Rectangle 7">
            <a:extLst>
              <a:ext uri="{FF2B5EF4-FFF2-40B4-BE49-F238E27FC236}">
                <a16:creationId xmlns:a16="http://schemas.microsoft.com/office/drawing/2014/main" id="{A5EC832B-CC13-744F-B3C0-59F9A3045574}"/>
              </a:ext>
            </a:extLst>
          </p:cNvPr>
          <p:cNvSpPr/>
          <p:nvPr/>
        </p:nvSpPr>
        <p:spPr>
          <a:xfrm>
            <a:off x="4425020" y="221768"/>
            <a:ext cx="4446838" cy="553998"/>
          </a:xfrm>
          <a:prstGeom prst="rect">
            <a:avLst/>
          </a:prstGeom>
        </p:spPr>
        <p:txBody>
          <a:bodyPr wrap="square">
            <a:spAutoFit/>
          </a:bodyPr>
          <a:lstStyle/>
          <a:p>
            <a:pPr>
              <a:buClr>
                <a:srgbClr val="000000"/>
              </a:buClr>
            </a:pPr>
            <a:r>
              <a:rPr lang="en-US" sz="1000" kern="0" dirty="0">
                <a:solidFill>
                  <a:schemeClr val="tx1">
                    <a:lumMod val="50000"/>
                    <a:lumOff val="50000"/>
                  </a:schemeClr>
                </a:solidFill>
                <a:latin typeface="Calibri" panose="020F0502020204030204" pitchFamily="34" charset="0"/>
                <a:cs typeface="Calibri" panose="020F0502020204030204" pitchFamily="34" charset="0"/>
                <a:sym typeface="Arial"/>
              </a:rPr>
              <a:t>For each dimension of the balanced scorecard, list your strategic goals, the initiatives that support the goals, the metrics that will be used to measure the success of the initiatives, and the target metrics that you will ideall</a:t>
            </a:r>
            <a:r>
              <a:rPr lang="en-US" sz="1000" dirty="0">
                <a:solidFill>
                  <a:schemeClr val="tx1">
                    <a:lumMod val="50000"/>
                    <a:lumOff val="50000"/>
                  </a:schemeClr>
                </a:solidFill>
                <a:latin typeface="Calibri" panose="020F0502020204030204" pitchFamily="34" charset="0"/>
                <a:cs typeface="Calibri" panose="020F0502020204030204" pitchFamily="34" charset="0"/>
              </a:rPr>
              <a:t>y achieve.</a:t>
            </a:r>
            <a:endParaRPr lang="en-US" sz="1000" kern="0" dirty="0">
              <a:solidFill>
                <a:schemeClr val="tx1">
                  <a:lumMod val="50000"/>
                  <a:lumOff val="50000"/>
                </a:schemeClr>
              </a:solidFill>
              <a:latin typeface="Calibri" panose="020F0502020204030204" pitchFamily="34" charset="0"/>
              <a:cs typeface="Calibri" panose="020F0502020204030204" pitchFamily="34" charset="0"/>
              <a:sym typeface="Arial"/>
            </a:endParaRPr>
          </a:p>
        </p:txBody>
      </p:sp>
    </p:spTree>
    <p:extLst>
      <p:ext uri="{BB962C8B-B14F-4D97-AF65-F5344CB8AC3E}">
        <p14:creationId xmlns:p14="http://schemas.microsoft.com/office/powerpoint/2010/main" val="150043379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13735E-CAC6-F84D-A3AE-BA514F8B47F3}"/>
              </a:ext>
            </a:extLst>
          </p:cNvPr>
          <p:cNvSpPr>
            <a:spLocks noGrp="1"/>
          </p:cNvSpPr>
          <p:nvPr>
            <p:ph type="title"/>
          </p:nvPr>
        </p:nvSpPr>
        <p:spPr/>
        <p:txBody>
          <a:bodyPr/>
          <a:lstStyle/>
          <a:p>
            <a:r>
              <a:rPr lang="en-US" dirty="0"/>
              <a:t>Actions</a:t>
            </a:r>
          </a:p>
        </p:txBody>
      </p:sp>
      <p:graphicFrame>
        <p:nvGraphicFramePr>
          <p:cNvPr id="4" name="Table 4">
            <a:extLst>
              <a:ext uri="{FF2B5EF4-FFF2-40B4-BE49-F238E27FC236}">
                <a16:creationId xmlns:a16="http://schemas.microsoft.com/office/drawing/2014/main" id="{E778038A-19BB-5E4E-A88B-114A9F3B0A2D}"/>
              </a:ext>
            </a:extLst>
          </p:cNvPr>
          <p:cNvGraphicFramePr>
            <a:graphicFrameLocks noGrp="1"/>
          </p:cNvGraphicFramePr>
          <p:nvPr>
            <p:ph idx="1"/>
          </p:nvPr>
        </p:nvGraphicFramePr>
        <p:xfrm>
          <a:off x="523728" y="1904121"/>
          <a:ext cx="11226798" cy="2595880"/>
        </p:xfrm>
        <a:graphic>
          <a:graphicData uri="http://schemas.openxmlformats.org/drawingml/2006/table">
            <a:tbl>
              <a:tblPr firstRow="1" bandRow="1">
                <a:tableStyleId>{5A111915-BE36-4E01-A7E5-04B1672EAD32}</a:tableStyleId>
              </a:tblPr>
              <a:tblGrid>
                <a:gridCol w="6178257">
                  <a:extLst>
                    <a:ext uri="{9D8B030D-6E8A-4147-A177-3AD203B41FA5}">
                      <a16:colId xmlns:a16="http://schemas.microsoft.com/office/drawing/2014/main" val="46180726"/>
                    </a:ext>
                  </a:extLst>
                </a:gridCol>
                <a:gridCol w="2564524">
                  <a:extLst>
                    <a:ext uri="{9D8B030D-6E8A-4147-A177-3AD203B41FA5}">
                      <a16:colId xmlns:a16="http://schemas.microsoft.com/office/drawing/2014/main" val="3392008943"/>
                    </a:ext>
                  </a:extLst>
                </a:gridCol>
                <a:gridCol w="2484017">
                  <a:extLst>
                    <a:ext uri="{9D8B030D-6E8A-4147-A177-3AD203B41FA5}">
                      <a16:colId xmlns:a16="http://schemas.microsoft.com/office/drawing/2014/main" val="1406637558"/>
                    </a:ext>
                  </a:extLst>
                </a:gridCol>
              </a:tblGrid>
              <a:tr h="370840">
                <a:tc>
                  <a:txBody>
                    <a:bodyPr/>
                    <a:lstStyle/>
                    <a:p>
                      <a:r>
                        <a:rPr lang="en-US" dirty="0"/>
                        <a:t>Actions</a:t>
                      </a:r>
                    </a:p>
                  </a:txBody>
                  <a:tcPr>
                    <a:solidFill>
                      <a:srgbClr val="488EFD"/>
                    </a:solidFill>
                  </a:tcPr>
                </a:tc>
                <a:tc>
                  <a:txBody>
                    <a:bodyPr/>
                    <a:lstStyle/>
                    <a:p>
                      <a:r>
                        <a:rPr lang="en-US" dirty="0"/>
                        <a:t>Owner</a:t>
                      </a:r>
                    </a:p>
                  </a:txBody>
                  <a:tcPr>
                    <a:solidFill>
                      <a:srgbClr val="488EFD"/>
                    </a:solidFill>
                  </a:tcPr>
                </a:tc>
                <a:tc>
                  <a:txBody>
                    <a:bodyPr/>
                    <a:lstStyle/>
                    <a:p>
                      <a:r>
                        <a:rPr lang="en-US" dirty="0"/>
                        <a:t>Due Date</a:t>
                      </a:r>
                    </a:p>
                  </a:txBody>
                  <a:tcPr>
                    <a:solidFill>
                      <a:srgbClr val="488EFD"/>
                    </a:solidFill>
                  </a:tcPr>
                </a:tc>
                <a:extLst>
                  <a:ext uri="{0D108BD9-81ED-4DB2-BD59-A6C34878D82A}">
                    <a16:rowId xmlns:a16="http://schemas.microsoft.com/office/drawing/2014/main" val="2640850653"/>
                  </a:ext>
                </a:extLst>
              </a:tr>
              <a:tr h="370840">
                <a:tc>
                  <a:txBody>
                    <a:bodyPr/>
                    <a:lstStyle/>
                    <a:p>
                      <a:r>
                        <a:rPr lang="en-US" dirty="0">
                          <a:solidFill>
                            <a:schemeClr val="tx1">
                              <a:lumMod val="75000"/>
                              <a:lumOff val="25000"/>
                            </a:schemeClr>
                          </a:solidFill>
                        </a:rPr>
                        <a:t>Enter action here</a:t>
                      </a:r>
                    </a:p>
                  </a:txBody>
                  <a:tcPr/>
                </a:tc>
                <a:tc>
                  <a:txBody>
                    <a:bodyPr/>
                    <a:lstStyle/>
                    <a:p>
                      <a:r>
                        <a:rPr lang="en-US" dirty="0">
                          <a:solidFill>
                            <a:schemeClr val="tx1">
                              <a:lumMod val="75000"/>
                              <a:lumOff val="25000"/>
                            </a:schemeClr>
                          </a:solidFill>
                        </a:rPr>
                        <a:t>Enter owner</a:t>
                      </a:r>
                    </a:p>
                  </a:txBody>
                  <a:tcPr/>
                </a:tc>
                <a:tc>
                  <a:txBody>
                    <a:bodyPr/>
                    <a:lstStyle/>
                    <a:p>
                      <a:r>
                        <a:rPr lang="en-US" dirty="0">
                          <a:solidFill>
                            <a:schemeClr val="tx1">
                              <a:lumMod val="75000"/>
                              <a:lumOff val="25000"/>
                            </a:schemeClr>
                          </a:solidFill>
                        </a:rPr>
                        <a:t>Enter due date</a:t>
                      </a:r>
                    </a:p>
                  </a:txBody>
                  <a:tcPr/>
                </a:tc>
                <a:extLst>
                  <a:ext uri="{0D108BD9-81ED-4DB2-BD59-A6C34878D82A}">
                    <a16:rowId xmlns:a16="http://schemas.microsoft.com/office/drawing/2014/main" val="970708473"/>
                  </a:ext>
                </a:extLst>
              </a:tr>
              <a:tr h="370840">
                <a:tc>
                  <a:txBody>
                    <a:bodyPr/>
                    <a:lstStyle/>
                    <a:p>
                      <a:endParaRPr lang="en-US" dirty="0">
                        <a:solidFill>
                          <a:schemeClr val="tx1">
                            <a:lumMod val="75000"/>
                            <a:lumOff val="25000"/>
                          </a:schemeClr>
                        </a:solidFill>
                      </a:endParaRPr>
                    </a:p>
                  </a:txBody>
                  <a:tcPr/>
                </a:tc>
                <a:tc>
                  <a:txBody>
                    <a:bodyPr/>
                    <a:lstStyle/>
                    <a:p>
                      <a:endParaRPr lang="en-US" dirty="0">
                        <a:solidFill>
                          <a:schemeClr val="tx1">
                            <a:lumMod val="75000"/>
                            <a:lumOff val="25000"/>
                          </a:schemeClr>
                        </a:solidFill>
                      </a:endParaRPr>
                    </a:p>
                  </a:txBody>
                  <a:tcPr/>
                </a:tc>
                <a:tc>
                  <a:txBody>
                    <a:bodyPr/>
                    <a:lstStyle/>
                    <a:p>
                      <a:endParaRPr lang="en-US" dirty="0">
                        <a:solidFill>
                          <a:schemeClr val="tx1">
                            <a:lumMod val="75000"/>
                            <a:lumOff val="25000"/>
                          </a:schemeClr>
                        </a:solidFill>
                      </a:endParaRPr>
                    </a:p>
                  </a:txBody>
                  <a:tcPr/>
                </a:tc>
                <a:extLst>
                  <a:ext uri="{0D108BD9-81ED-4DB2-BD59-A6C34878D82A}">
                    <a16:rowId xmlns:a16="http://schemas.microsoft.com/office/drawing/2014/main" val="2632276119"/>
                  </a:ext>
                </a:extLst>
              </a:tr>
              <a:tr h="370840">
                <a:tc>
                  <a:txBody>
                    <a:bodyPr/>
                    <a:lstStyle/>
                    <a:p>
                      <a:endParaRPr lang="en-US" dirty="0">
                        <a:solidFill>
                          <a:schemeClr val="tx1">
                            <a:lumMod val="75000"/>
                            <a:lumOff val="25000"/>
                          </a:schemeClr>
                        </a:solidFill>
                      </a:endParaRPr>
                    </a:p>
                  </a:txBody>
                  <a:tcPr/>
                </a:tc>
                <a:tc>
                  <a:txBody>
                    <a:bodyPr/>
                    <a:lstStyle/>
                    <a:p>
                      <a:endParaRPr lang="en-US">
                        <a:solidFill>
                          <a:schemeClr val="tx1">
                            <a:lumMod val="75000"/>
                            <a:lumOff val="25000"/>
                          </a:schemeClr>
                        </a:solidFill>
                      </a:endParaRPr>
                    </a:p>
                  </a:txBody>
                  <a:tcPr/>
                </a:tc>
                <a:tc>
                  <a:txBody>
                    <a:bodyPr/>
                    <a:lstStyle/>
                    <a:p>
                      <a:endParaRPr lang="en-US" dirty="0">
                        <a:solidFill>
                          <a:schemeClr val="tx1">
                            <a:lumMod val="75000"/>
                            <a:lumOff val="25000"/>
                          </a:schemeClr>
                        </a:solidFill>
                      </a:endParaRPr>
                    </a:p>
                  </a:txBody>
                  <a:tcPr/>
                </a:tc>
                <a:extLst>
                  <a:ext uri="{0D108BD9-81ED-4DB2-BD59-A6C34878D82A}">
                    <a16:rowId xmlns:a16="http://schemas.microsoft.com/office/drawing/2014/main" val="410097746"/>
                  </a:ext>
                </a:extLst>
              </a:tr>
              <a:tr h="370840">
                <a:tc>
                  <a:txBody>
                    <a:bodyPr/>
                    <a:lstStyle/>
                    <a:p>
                      <a:endParaRPr lang="en-US">
                        <a:solidFill>
                          <a:schemeClr val="tx1">
                            <a:lumMod val="75000"/>
                            <a:lumOff val="25000"/>
                          </a:schemeClr>
                        </a:solidFill>
                      </a:endParaRPr>
                    </a:p>
                  </a:txBody>
                  <a:tcPr/>
                </a:tc>
                <a:tc>
                  <a:txBody>
                    <a:bodyPr/>
                    <a:lstStyle/>
                    <a:p>
                      <a:endParaRPr lang="en-US" dirty="0">
                        <a:solidFill>
                          <a:schemeClr val="tx1">
                            <a:lumMod val="75000"/>
                            <a:lumOff val="25000"/>
                          </a:schemeClr>
                        </a:solidFill>
                      </a:endParaRPr>
                    </a:p>
                  </a:txBody>
                  <a:tcPr/>
                </a:tc>
                <a:tc>
                  <a:txBody>
                    <a:bodyPr/>
                    <a:lstStyle/>
                    <a:p>
                      <a:endParaRPr lang="en-US" dirty="0">
                        <a:solidFill>
                          <a:schemeClr val="tx1">
                            <a:lumMod val="75000"/>
                            <a:lumOff val="25000"/>
                          </a:schemeClr>
                        </a:solidFill>
                      </a:endParaRPr>
                    </a:p>
                  </a:txBody>
                  <a:tcPr/>
                </a:tc>
                <a:extLst>
                  <a:ext uri="{0D108BD9-81ED-4DB2-BD59-A6C34878D82A}">
                    <a16:rowId xmlns:a16="http://schemas.microsoft.com/office/drawing/2014/main" val="2424101014"/>
                  </a:ext>
                </a:extLst>
              </a:tr>
              <a:tr h="370840">
                <a:tc>
                  <a:txBody>
                    <a:bodyPr/>
                    <a:lstStyle/>
                    <a:p>
                      <a:endParaRPr lang="en-US" dirty="0">
                        <a:solidFill>
                          <a:schemeClr val="tx1">
                            <a:lumMod val="75000"/>
                            <a:lumOff val="25000"/>
                          </a:schemeClr>
                        </a:solidFill>
                      </a:endParaRPr>
                    </a:p>
                  </a:txBody>
                  <a:tcPr/>
                </a:tc>
                <a:tc>
                  <a:txBody>
                    <a:bodyPr/>
                    <a:lstStyle/>
                    <a:p>
                      <a:endParaRPr lang="en-US" dirty="0">
                        <a:solidFill>
                          <a:schemeClr val="tx1">
                            <a:lumMod val="75000"/>
                            <a:lumOff val="25000"/>
                          </a:schemeClr>
                        </a:solidFill>
                      </a:endParaRPr>
                    </a:p>
                  </a:txBody>
                  <a:tcPr/>
                </a:tc>
                <a:tc>
                  <a:txBody>
                    <a:bodyPr/>
                    <a:lstStyle/>
                    <a:p>
                      <a:endParaRPr lang="en-US" dirty="0">
                        <a:solidFill>
                          <a:schemeClr val="tx1">
                            <a:lumMod val="75000"/>
                            <a:lumOff val="25000"/>
                          </a:schemeClr>
                        </a:solidFill>
                      </a:endParaRPr>
                    </a:p>
                  </a:txBody>
                  <a:tcPr/>
                </a:tc>
                <a:extLst>
                  <a:ext uri="{0D108BD9-81ED-4DB2-BD59-A6C34878D82A}">
                    <a16:rowId xmlns:a16="http://schemas.microsoft.com/office/drawing/2014/main" val="1854427757"/>
                  </a:ext>
                </a:extLst>
              </a:tr>
              <a:tr h="370840">
                <a:tc>
                  <a:txBody>
                    <a:bodyPr/>
                    <a:lstStyle/>
                    <a:p>
                      <a:endParaRPr lang="en-US" dirty="0">
                        <a:solidFill>
                          <a:schemeClr val="tx1">
                            <a:lumMod val="75000"/>
                            <a:lumOff val="25000"/>
                          </a:schemeClr>
                        </a:solidFill>
                      </a:endParaRPr>
                    </a:p>
                  </a:txBody>
                  <a:tcPr/>
                </a:tc>
                <a:tc>
                  <a:txBody>
                    <a:bodyPr/>
                    <a:lstStyle/>
                    <a:p>
                      <a:endParaRPr lang="en-US" dirty="0">
                        <a:solidFill>
                          <a:schemeClr val="tx1">
                            <a:lumMod val="75000"/>
                            <a:lumOff val="25000"/>
                          </a:schemeClr>
                        </a:solidFill>
                      </a:endParaRPr>
                    </a:p>
                  </a:txBody>
                  <a:tcPr/>
                </a:tc>
                <a:tc>
                  <a:txBody>
                    <a:bodyPr/>
                    <a:lstStyle/>
                    <a:p>
                      <a:endParaRPr lang="en-US" dirty="0">
                        <a:solidFill>
                          <a:schemeClr val="tx1">
                            <a:lumMod val="75000"/>
                            <a:lumOff val="25000"/>
                          </a:schemeClr>
                        </a:solidFill>
                      </a:endParaRPr>
                    </a:p>
                  </a:txBody>
                  <a:tcPr/>
                </a:tc>
                <a:extLst>
                  <a:ext uri="{0D108BD9-81ED-4DB2-BD59-A6C34878D82A}">
                    <a16:rowId xmlns:a16="http://schemas.microsoft.com/office/drawing/2014/main" val="266707357"/>
                  </a:ext>
                </a:extLst>
              </a:tr>
            </a:tbl>
          </a:graphicData>
        </a:graphic>
      </p:graphicFrame>
      <p:sp>
        <p:nvSpPr>
          <p:cNvPr id="5" name="TextBox 4">
            <a:extLst>
              <a:ext uri="{FF2B5EF4-FFF2-40B4-BE49-F238E27FC236}">
                <a16:creationId xmlns:a16="http://schemas.microsoft.com/office/drawing/2014/main" id="{9834833B-8C59-4B41-9B6A-16A8D8F867E2}"/>
              </a:ext>
            </a:extLst>
          </p:cNvPr>
          <p:cNvSpPr txBox="1"/>
          <p:nvPr/>
        </p:nvSpPr>
        <p:spPr>
          <a:xfrm>
            <a:off x="13335" y="6582975"/>
            <a:ext cx="12192000" cy="276999"/>
          </a:xfrm>
          <a:prstGeom prst="rect">
            <a:avLst/>
          </a:prstGeom>
          <a:solidFill>
            <a:schemeClr val="bg1">
              <a:lumMod val="95000"/>
            </a:schemeClr>
          </a:solid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Roboto" panose="02000000000000000000" pitchFamily="2" charset="0"/>
                <a:ea typeface="Roboto" panose="02000000000000000000" pitchFamily="2" charset="0"/>
                <a:cs typeface="Arial"/>
                <a:sym typeface="Arial"/>
              </a:rPr>
              <a:t>Want more best practices? Visit </a:t>
            </a:r>
            <a:r>
              <a:rPr kumimoji="0" lang="en-US" sz="1200" b="0" i="0" u="none" strike="noStrike" kern="1200" cap="none" spc="0" normalizeH="0" baseline="0" noProof="0" dirty="0">
                <a:ln>
                  <a:noFill/>
                </a:ln>
                <a:solidFill>
                  <a:prstClr val="black"/>
                </a:solidFill>
                <a:effectLst/>
                <a:uLnTx/>
                <a:uFillTx/>
                <a:latin typeface="Roboto" panose="02000000000000000000" pitchFamily="2" charset="0"/>
                <a:ea typeface="Roboto" panose="02000000000000000000" pitchFamily="2" charset="0"/>
                <a:cs typeface="Arial"/>
                <a:sym typeface="Arial"/>
                <a:hlinkClick r:id="rId2"/>
              </a:rPr>
              <a:t>Praxie.com</a:t>
            </a:r>
            <a:endParaRPr kumimoji="0" lang="en-US" sz="1200" b="0" i="0" u="none" strike="noStrike" kern="1200" cap="none" spc="0" normalizeH="0" baseline="0" noProof="0" dirty="0">
              <a:ln>
                <a:noFill/>
              </a:ln>
              <a:solidFill>
                <a:prstClr val="black"/>
              </a:solidFill>
              <a:effectLst/>
              <a:uLnTx/>
              <a:uFillTx/>
              <a:latin typeface="Roboto" panose="02000000000000000000" pitchFamily="2" charset="0"/>
              <a:ea typeface="Roboto" panose="02000000000000000000" pitchFamily="2" charset="0"/>
              <a:cs typeface="Arial"/>
              <a:sym typeface="Arial"/>
            </a:endParaRPr>
          </a:p>
        </p:txBody>
      </p:sp>
      <p:sp>
        <p:nvSpPr>
          <p:cNvPr id="6" name="Rectangle 5">
            <a:extLst>
              <a:ext uri="{FF2B5EF4-FFF2-40B4-BE49-F238E27FC236}">
                <a16:creationId xmlns:a16="http://schemas.microsoft.com/office/drawing/2014/main" id="{68070A97-D86E-4A46-A82A-F2B95334F7F9}"/>
              </a:ext>
            </a:extLst>
          </p:cNvPr>
          <p:cNvSpPr/>
          <p:nvPr/>
        </p:nvSpPr>
        <p:spPr>
          <a:xfrm>
            <a:off x="599089" y="1068116"/>
            <a:ext cx="11076077" cy="646331"/>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
                <a:srgbClr val="000000"/>
              </a:buClr>
              <a:buSzTx/>
              <a:buFontTx/>
              <a:buNone/>
              <a:tabLst/>
              <a:defRPr/>
            </a:pPr>
            <a:r>
              <a:rPr kumimoji="0" lang="en-US" sz="1800" b="0" i="0" u="none" strike="noStrike" kern="0" cap="none" spc="0" normalizeH="0" baseline="0" noProof="0" dirty="0">
                <a:ln>
                  <a:noFill/>
                </a:ln>
                <a:solidFill>
                  <a:srgbClr val="000000">
                    <a:lumMod val="50000"/>
                    <a:lumOff val="50000"/>
                  </a:srgbClr>
                </a:solidFill>
                <a:effectLst/>
                <a:uLnTx/>
                <a:uFillTx/>
                <a:latin typeface="Calibri" panose="020F0502020204030204" pitchFamily="34" charset="0"/>
                <a:ea typeface="+mn-ea"/>
                <a:cs typeface="Calibri" panose="020F0502020204030204" pitchFamily="34" charset="0"/>
                <a:sym typeface="Arial"/>
              </a:rPr>
              <a:t>Create an action plan based on </a:t>
            </a:r>
            <a:r>
              <a:rPr lang="en-US" sz="1800" dirty="0">
                <a:solidFill>
                  <a:srgbClr val="000000">
                    <a:lumMod val="50000"/>
                    <a:lumOff val="50000"/>
                  </a:srgbClr>
                </a:solidFill>
                <a:latin typeface="Calibri" panose="020F0502020204030204" pitchFamily="34" charset="0"/>
                <a:ea typeface="+mn-ea"/>
                <a:cs typeface="Calibri" panose="020F0502020204030204" pitchFamily="34" charset="0"/>
              </a:rPr>
              <a:t>creating your Balanced Scorecard</a:t>
            </a:r>
            <a:r>
              <a:rPr kumimoji="0" lang="en-US" sz="1800" b="0" i="0" u="none" strike="noStrike" kern="0" cap="none" spc="0" normalizeH="0" baseline="0" noProof="0" dirty="0">
                <a:ln>
                  <a:noFill/>
                </a:ln>
                <a:solidFill>
                  <a:srgbClr val="000000">
                    <a:lumMod val="50000"/>
                    <a:lumOff val="50000"/>
                  </a:srgbClr>
                </a:solidFill>
                <a:effectLst/>
                <a:uLnTx/>
                <a:uFillTx/>
                <a:latin typeface="Calibri" panose="020F0502020204030204" pitchFamily="34" charset="0"/>
                <a:ea typeface="+mn-ea"/>
                <a:cs typeface="Calibri" panose="020F0502020204030204" pitchFamily="34" charset="0"/>
                <a:sym typeface="Arial"/>
              </a:rPr>
              <a:t>, gathering input and creating alignment with your team, and implementing the Balanced Scorecard itself.</a:t>
            </a:r>
          </a:p>
        </p:txBody>
      </p:sp>
    </p:spTree>
    <p:extLst>
      <p:ext uri="{BB962C8B-B14F-4D97-AF65-F5344CB8AC3E}">
        <p14:creationId xmlns:p14="http://schemas.microsoft.com/office/powerpoint/2010/main" val="32363637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E1829E29-EF69-4153-95EC-9C1110DC19B6}"/>
              </a:ext>
            </a:extLst>
          </p:cNvPr>
          <p:cNvSpPr txBox="1"/>
          <p:nvPr/>
        </p:nvSpPr>
        <p:spPr>
          <a:xfrm>
            <a:off x="13335" y="6582975"/>
            <a:ext cx="12192000" cy="276999"/>
          </a:xfrm>
          <a:prstGeom prst="rect">
            <a:avLst/>
          </a:prstGeom>
          <a:solidFill>
            <a:schemeClr val="bg1">
              <a:lumMod val="95000"/>
            </a:schemeClr>
          </a:solid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Roboto" panose="02000000000000000000" pitchFamily="2" charset="0"/>
                <a:ea typeface="Roboto" panose="02000000000000000000" pitchFamily="2" charset="0"/>
                <a:cs typeface="Arial"/>
                <a:sym typeface="Arial"/>
              </a:rPr>
              <a:t>Want more best practices? Visit </a:t>
            </a:r>
            <a:r>
              <a:rPr kumimoji="0" lang="en-US" sz="1200" b="0" i="0" u="none" strike="noStrike" kern="1200" cap="none" spc="0" normalizeH="0" baseline="0" noProof="0" dirty="0">
                <a:ln>
                  <a:noFill/>
                </a:ln>
                <a:solidFill>
                  <a:prstClr val="black"/>
                </a:solidFill>
                <a:effectLst/>
                <a:uLnTx/>
                <a:uFillTx/>
                <a:latin typeface="Roboto" panose="02000000000000000000" pitchFamily="2" charset="0"/>
                <a:ea typeface="Roboto" panose="02000000000000000000" pitchFamily="2" charset="0"/>
                <a:cs typeface="Arial"/>
                <a:sym typeface="Arial"/>
                <a:hlinkClick r:id="rId2"/>
              </a:rPr>
              <a:t>Praxie.com</a:t>
            </a:r>
            <a:endParaRPr kumimoji="0" lang="en-US" sz="1200" b="0" i="0" u="none" strike="noStrike" kern="1200" cap="none" spc="0" normalizeH="0" baseline="0" noProof="0" dirty="0">
              <a:ln>
                <a:noFill/>
              </a:ln>
              <a:solidFill>
                <a:prstClr val="black"/>
              </a:solidFill>
              <a:effectLst/>
              <a:uLnTx/>
              <a:uFillTx/>
              <a:latin typeface="Roboto" panose="02000000000000000000" pitchFamily="2" charset="0"/>
              <a:ea typeface="Roboto" panose="02000000000000000000" pitchFamily="2" charset="0"/>
              <a:cs typeface="Arial"/>
              <a:sym typeface="Arial"/>
            </a:endParaRPr>
          </a:p>
        </p:txBody>
      </p:sp>
      <p:pic>
        <p:nvPicPr>
          <p:cNvPr id="1026" name="Picture 2" descr="Business Process Software Best Practices Tools Templates">
            <a:extLst>
              <a:ext uri="{FF2B5EF4-FFF2-40B4-BE49-F238E27FC236}">
                <a16:creationId xmlns:a16="http://schemas.microsoft.com/office/drawing/2014/main" id="{D3B98231-FE08-C640-9A44-0EA2B08868A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07658" y="427919"/>
            <a:ext cx="5485860" cy="3305288"/>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5">
            <a:extLst>
              <a:ext uri="{FF2B5EF4-FFF2-40B4-BE49-F238E27FC236}">
                <a16:creationId xmlns:a16="http://schemas.microsoft.com/office/drawing/2014/main" id="{5EE3295D-35F1-5C4D-BBE9-A6C1944913A1}"/>
              </a:ext>
            </a:extLst>
          </p:cNvPr>
          <p:cNvSpPr/>
          <p:nvPr/>
        </p:nvSpPr>
        <p:spPr>
          <a:xfrm>
            <a:off x="1856879" y="2269558"/>
            <a:ext cx="2279663" cy="461665"/>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lumMod val="50000"/>
                    <a:lumOff val="50000"/>
                  </a:prstClr>
                </a:solidFill>
                <a:effectLst/>
                <a:uLnTx/>
                <a:uFillTx/>
                <a:latin typeface="Calibri" panose="020F0502020204030204" pitchFamily="34" charset="0"/>
                <a:ea typeface="+mn-ea"/>
                <a:cs typeface="Calibri" panose="020F0502020204030204" pitchFamily="34" charset="0"/>
                <a:sym typeface="Arial"/>
                <a:hlinkClick r:id="rId2"/>
              </a:rPr>
              <a:t>www.praxie.com</a:t>
            </a:r>
            <a:endParaRPr kumimoji="0" lang="en-US" sz="2400" b="0" i="0" u="none" strike="noStrike" kern="1200" cap="none" spc="0" normalizeH="0" baseline="0" noProof="0" dirty="0">
              <a:ln>
                <a:noFill/>
              </a:ln>
              <a:solidFill>
                <a:prstClr val="black"/>
              </a:solidFill>
              <a:effectLst/>
              <a:uLnTx/>
              <a:uFillTx/>
              <a:latin typeface="Calibri"/>
              <a:ea typeface="+mn-ea"/>
              <a:cs typeface="Arial"/>
              <a:sym typeface="Arial"/>
            </a:endParaRPr>
          </a:p>
        </p:txBody>
      </p:sp>
      <p:sp>
        <p:nvSpPr>
          <p:cNvPr id="8" name="Content Placeholder 2">
            <a:extLst>
              <a:ext uri="{FF2B5EF4-FFF2-40B4-BE49-F238E27FC236}">
                <a16:creationId xmlns:a16="http://schemas.microsoft.com/office/drawing/2014/main" id="{F918A217-F836-724A-9637-6C5789EA924A}"/>
              </a:ext>
            </a:extLst>
          </p:cNvPr>
          <p:cNvSpPr txBox="1">
            <a:spLocks/>
          </p:cNvSpPr>
          <p:nvPr/>
        </p:nvSpPr>
        <p:spPr>
          <a:xfrm>
            <a:off x="217986" y="4260123"/>
            <a:ext cx="11782698" cy="563120"/>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2400" b="0" i="0" u="none" strike="noStrike" kern="1200" cap="none" spc="0" normalizeH="0" baseline="0" noProof="0" dirty="0">
                <a:ln>
                  <a:noFill/>
                </a:ln>
                <a:solidFill>
                  <a:prstClr val="black">
                    <a:lumMod val="50000"/>
                    <a:lumOff val="50000"/>
                  </a:prstClr>
                </a:solidFill>
                <a:effectLst/>
                <a:uLnTx/>
                <a:uFillTx/>
                <a:latin typeface="Calibri" panose="020F0502020204030204" pitchFamily="34" charset="0"/>
                <a:ea typeface="+mn-ea"/>
                <a:cs typeface="Calibri" panose="020F0502020204030204" pitchFamily="34" charset="0"/>
                <a:sym typeface="Arial"/>
              </a:rPr>
              <a:t>Learn, Configure &amp; Run Business Best Practice Applications in Minutes.</a:t>
            </a:r>
            <a:endParaRPr kumimoji="0" lang="en-US" sz="2400" b="1" i="0" u="none" strike="noStrike" kern="1200" cap="none" spc="0" normalizeH="0" baseline="0" noProof="0" dirty="0">
              <a:ln>
                <a:noFill/>
              </a:ln>
              <a:solidFill>
                <a:prstClr val="black">
                  <a:lumMod val="50000"/>
                  <a:lumOff val="50000"/>
                </a:prstClr>
              </a:solidFill>
              <a:effectLst/>
              <a:uLnTx/>
              <a:uFillTx/>
              <a:latin typeface="Calibri" panose="020F0502020204030204" pitchFamily="34" charset="0"/>
              <a:ea typeface="+mn-ea"/>
              <a:cs typeface="Calibri" panose="020F0502020204030204" pitchFamily="34" charset="0"/>
              <a:sym typeface="Arial"/>
            </a:endParaRPr>
          </a:p>
        </p:txBody>
      </p:sp>
      <p:pic>
        <p:nvPicPr>
          <p:cNvPr id="7" name="Picture 6">
            <a:hlinkClick r:id="rId4"/>
            <a:extLst>
              <a:ext uri="{FF2B5EF4-FFF2-40B4-BE49-F238E27FC236}">
                <a16:creationId xmlns:a16="http://schemas.microsoft.com/office/drawing/2014/main" id="{AB8671AF-84CE-BF4D-805F-506A2FA8AD9A}"/>
              </a:ext>
            </a:extLst>
          </p:cNvPr>
          <p:cNvPicPr>
            <a:picLocks noChangeAspect="1"/>
          </p:cNvPicPr>
          <p:nvPr/>
        </p:nvPicPr>
        <p:blipFill>
          <a:blip r:embed="rId5"/>
          <a:stretch>
            <a:fillRect/>
          </a:stretch>
        </p:blipFill>
        <p:spPr>
          <a:xfrm>
            <a:off x="1955460" y="4719620"/>
            <a:ext cx="8281079" cy="1261078"/>
          </a:xfrm>
          <a:prstGeom prst="rect">
            <a:avLst/>
          </a:prstGeom>
        </p:spPr>
      </p:pic>
      <p:pic>
        <p:nvPicPr>
          <p:cNvPr id="3" name="Picture 2" descr="Logo&#10;&#10;Description automatically generated">
            <a:extLst>
              <a:ext uri="{FF2B5EF4-FFF2-40B4-BE49-F238E27FC236}">
                <a16:creationId xmlns:a16="http://schemas.microsoft.com/office/drawing/2014/main" id="{3318D050-4844-1F43-B95C-7BCA2E1D82AF}"/>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271935" y="1401412"/>
            <a:ext cx="3449553" cy="965632"/>
          </a:xfrm>
          <a:prstGeom prst="rect">
            <a:avLst/>
          </a:prstGeom>
        </p:spPr>
      </p:pic>
    </p:spTree>
    <p:extLst>
      <p:ext uri="{BB962C8B-B14F-4D97-AF65-F5344CB8AC3E}">
        <p14:creationId xmlns:p14="http://schemas.microsoft.com/office/powerpoint/2010/main" val="1923055664"/>
      </p:ext>
    </p:extLst>
  </p:cSld>
  <p:clrMapOvr>
    <a:masterClrMapping/>
  </p:clrMapOvr>
</p:sld>
</file>

<file path=ppt/theme/theme1.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D899AB1BC93D4E4D960A38F828B74F9A" ma:contentTypeVersion="13" ma:contentTypeDescription="Create a new document." ma:contentTypeScope="" ma:versionID="a88a6ab46f220f60dea8fd8f42668df4">
  <xsd:schema xmlns:xsd="http://www.w3.org/2001/XMLSchema" xmlns:xs="http://www.w3.org/2001/XMLSchema" xmlns:p="http://schemas.microsoft.com/office/2006/metadata/properties" xmlns:ns2="3c7d788f-59f0-4ee8-87d4-6b60b595ee8d" xmlns:ns3="2b6f4d9c-e67e-4634-a886-8566b3a998fa" targetNamespace="http://schemas.microsoft.com/office/2006/metadata/properties" ma:root="true" ma:fieldsID="679b4c48e51d6c842be239b55f6b5ef3" ns2:_="" ns3:_="">
    <xsd:import namespace="3c7d788f-59f0-4ee8-87d4-6b60b595ee8d"/>
    <xsd:import namespace="2b6f4d9c-e67e-4634-a886-8566b3a998fa"/>
    <xsd:element name="properties">
      <xsd:complexType>
        <xsd:sequence>
          <xsd:element name="documentManagement">
            <xsd:complexType>
              <xsd:all>
                <xsd:element ref="ns2:SharedWithUsers" minOccurs="0"/>
                <xsd:element ref="ns2:SharedWithDetails" minOccurs="0"/>
                <xsd:element ref="ns3:MediaServiceMetadata" minOccurs="0"/>
                <xsd:element ref="ns3:MediaServiceFastMetadata" minOccurs="0"/>
                <xsd:element ref="ns3:MediaServiceDateTaken" minOccurs="0"/>
                <xsd:element ref="ns3:MediaServiceAutoTags" minOccurs="0"/>
                <xsd:element ref="ns3:MediaServiceOCR" minOccurs="0"/>
                <xsd:element ref="ns3:MediaServiceEventHashCode" minOccurs="0"/>
                <xsd:element ref="ns3:MediaServiceGenerationTime" minOccurs="0"/>
                <xsd:element ref="ns3:MediaServiceAutoKeyPoints" minOccurs="0"/>
                <xsd:element ref="ns3:MediaServiceKeyPoints" minOccurs="0"/>
                <xsd:element ref="ns3:MediaServiceLocation" minOccurs="0"/>
                <xsd:element ref="ns3: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3c7d788f-59f0-4ee8-87d4-6b60b595ee8d" elementFormDefault="qualified">
    <xsd:import namespace="http://schemas.microsoft.com/office/2006/documentManagement/types"/>
    <xsd:import namespace="http://schemas.microsoft.com/office/infopath/2007/PartnerControls"/>
    <xsd:element name="SharedWithUsers" ma:index="8"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description=""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2b6f4d9c-e67e-4634-a886-8566b3a998fa" elementFormDefault="qualified">
    <xsd:import namespace="http://schemas.microsoft.com/office/2006/documentManagement/types"/>
    <xsd:import namespace="http://schemas.microsoft.com/office/infopath/2007/PartnerControls"/>
    <xsd:element name="MediaServiceMetadata" ma:index="10" nillable="true" ma:displayName="MediaServiceMetadata" ma:description="" ma:hidden="true" ma:internalName="MediaServiceMetadata" ma:readOnly="true">
      <xsd:simpleType>
        <xsd:restriction base="dms:Note"/>
      </xsd:simpleType>
    </xsd:element>
    <xsd:element name="MediaServiceFastMetadata" ma:index="11" nillable="true" ma:displayName="MediaServiceFastMetadata" ma:description="" ma:hidden="true" ma:internalName="MediaServiceFastMetadata" ma:readOnly="true">
      <xsd:simpleType>
        <xsd:restriction base="dms:Note"/>
      </xsd:simpleType>
    </xsd:element>
    <xsd:element name="MediaServiceDateTaken" ma:index="12" nillable="true" ma:displayName="MediaServiceDateTaken" ma:description="" ma:hidden="true" ma:internalName="MediaServiceDateTaken" ma:readOnly="true">
      <xsd:simpleType>
        <xsd:restriction base="dms:Text"/>
      </xsd:simpleType>
    </xsd:element>
    <xsd:element name="MediaServiceAutoTags" ma:index="13" nillable="true" ma:displayName="MediaServiceAutoTags" ma:description="" ma:internalName="MediaServiceAutoTags" ma:readOnly="true">
      <xsd:simpleType>
        <xsd:restriction base="dms:Text"/>
      </xsd:simpleType>
    </xsd:element>
    <xsd:element name="MediaServiceOCR" ma:index="14" nillable="true" ma:displayName="MediaServiceOCR" ma:internalName="MediaServiceOCR" ma:readOnly="true">
      <xsd:simpleType>
        <xsd:restriction base="dms:Note">
          <xsd:maxLength value="255"/>
        </xsd:restriction>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AutoKeyPoints" ma:index="17" nillable="true" ma:displayName="MediaServiceAutoKeyPoints" ma:hidden="true" ma:internalName="MediaServiceAutoKeyPoints" ma:readOnly="true">
      <xsd:simpleType>
        <xsd:restriction base="dms:Note"/>
      </xsd:simpleType>
    </xsd:element>
    <xsd:element name="MediaServiceKeyPoints" ma:index="18" nillable="true" ma:displayName="KeyPoints" ma:internalName="MediaServiceKeyPoints" ma:readOnly="true">
      <xsd:simpleType>
        <xsd:restriction base="dms:Note">
          <xsd:maxLength value="255"/>
        </xsd:restriction>
      </xsd:simpleType>
    </xsd:element>
    <xsd:element name="MediaServiceLocation" ma:index="19" nillable="true" ma:displayName="Location" ma:internalName="MediaServiceLocation" ma:readOnly="true">
      <xsd:simpleType>
        <xsd:restriction base="dms:Text"/>
      </xsd:simpleType>
    </xsd:element>
    <xsd:element name="MediaLengthInSeconds" ma:index="20" nillable="true" ma:displayName="Length (seconds)" ma:internalName="MediaLengthInSeconds" ma:readOnly="tru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314492AD-9E06-4517-840A-D5500712C539}">
  <ds:schemaRefs>
    <ds:schemaRef ds:uri="http://purl.org/dc/terms/"/>
    <ds:schemaRef ds:uri="http://purl.org/dc/elements/1.1/"/>
    <ds:schemaRef ds:uri="http://schemas.microsoft.com/office/2006/metadata/properties"/>
    <ds:schemaRef ds:uri="http://schemas.microsoft.com/office/2006/documentManagement/types"/>
    <ds:schemaRef ds:uri="http://www.w3.org/XML/1998/namespace"/>
    <ds:schemaRef ds:uri="3c7d788f-59f0-4ee8-87d4-6b60b595ee8d"/>
    <ds:schemaRef ds:uri="http://schemas.openxmlformats.org/package/2006/metadata/core-properties"/>
    <ds:schemaRef ds:uri="2b6f4d9c-e67e-4634-a886-8566b3a998fa"/>
    <ds:schemaRef ds:uri="http://schemas.microsoft.com/office/infopath/2007/PartnerControls"/>
    <ds:schemaRef ds:uri="http://purl.org/dc/dcmitype/"/>
  </ds:schemaRefs>
</ds:datastoreItem>
</file>

<file path=customXml/itemProps2.xml><?xml version="1.0" encoding="utf-8"?>
<ds:datastoreItem xmlns:ds="http://schemas.openxmlformats.org/officeDocument/2006/customXml" ds:itemID="{754880B2-EA0B-4E66-9BCC-B10D999BC4EB}">
  <ds:schemaRefs>
    <ds:schemaRef ds:uri="http://schemas.microsoft.com/sharepoint/v3/contenttype/forms"/>
  </ds:schemaRefs>
</ds:datastoreItem>
</file>

<file path=customXml/itemProps3.xml><?xml version="1.0" encoding="utf-8"?>
<ds:datastoreItem xmlns:ds="http://schemas.openxmlformats.org/officeDocument/2006/customXml" ds:itemID="{4D575E94-AC85-4B06-B4E9-9DFF9CED0584}">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3c7d788f-59f0-4ee8-87d4-6b60b595ee8d"/>
    <ds:schemaRef ds:uri="2b6f4d9c-e67e-4634-a886-8566b3a998fa"/>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13</TotalTime>
  <Words>316</Words>
  <Application>Microsoft Office PowerPoint</Application>
  <PresentationFormat>Widescreen</PresentationFormat>
  <Paragraphs>46</Paragraphs>
  <Slides>4</Slides>
  <Notes>2</Notes>
  <HiddenSlides>0</HiddenSlides>
  <MMClips>0</MMClips>
  <ScaleCrop>false</ScaleCrop>
  <HeadingPairs>
    <vt:vector size="6" baseType="variant">
      <vt:variant>
        <vt:lpstr>Fonts Used</vt:lpstr>
      </vt:variant>
      <vt:variant>
        <vt:i4>4</vt:i4>
      </vt:variant>
      <vt:variant>
        <vt:lpstr>Theme</vt:lpstr>
      </vt:variant>
      <vt:variant>
        <vt:i4>2</vt:i4>
      </vt:variant>
      <vt:variant>
        <vt:lpstr>Slide Titles</vt:lpstr>
      </vt:variant>
      <vt:variant>
        <vt:i4>4</vt:i4>
      </vt:variant>
    </vt:vector>
  </HeadingPairs>
  <TitlesOfParts>
    <vt:vector size="10" baseType="lpstr">
      <vt:lpstr>Roboto Black</vt:lpstr>
      <vt:lpstr>Calibri</vt:lpstr>
      <vt:lpstr>Arial</vt:lpstr>
      <vt:lpstr>Roboto</vt:lpstr>
      <vt:lpstr>Office Theme</vt:lpstr>
      <vt:lpstr>1_Office Theme</vt:lpstr>
      <vt:lpstr>Balanced Scorecard</vt:lpstr>
      <vt:lpstr>Balanced Scorecard</vt:lpstr>
      <vt:lpstr>Actions</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Balanced Scorecard Template</dc:title>
  <dc:creator>Soren Kaplan</dc:creator>
  <cp:lastModifiedBy>Gabriel Mendoza</cp:lastModifiedBy>
  <cp:revision>1</cp:revision>
  <dcterms:created xsi:type="dcterms:W3CDTF">2018-02-04T00:01:51Z</dcterms:created>
  <dcterms:modified xsi:type="dcterms:W3CDTF">2021-07-27T19:32:49Z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0x010100D899AB1BC93D4E4D960A38F828B74F9A</vt:lpwstr>
  </property>
</Properties>
</file>