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9"/>
  </p:notesMasterIdLst>
  <p:sldIdLst>
    <p:sldId id="264" r:id="rId6"/>
    <p:sldId id="267" r:id="rId7"/>
    <p:sldId id="27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79" autoAdjust="0"/>
    <p:restoredTop sz="95918"/>
  </p:normalViewPr>
  <p:slideViewPr>
    <p:cSldViewPr snapToGrid="0">
      <p:cViewPr varScale="1">
        <p:scale>
          <a:sx n="123" d="100"/>
          <a:sy n="123" d="100"/>
        </p:scale>
        <p:origin x="328" y="176"/>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Cramer" userId="6f45dc0a-8301-4568-85ab-e443a52a7875" providerId="ADAL" clId="{E0EB43A0-7E07-B64E-9707-FF6E82B64497}"/>
    <pc:docChg chg="modSld">
      <pc:chgData name="Karen Cramer" userId="6f45dc0a-8301-4568-85ab-e443a52a7875" providerId="ADAL" clId="{E0EB43A0-7E07-B64E-9707-FF6E82B64497}" dt="2022-06-15T12:56:37.675" v="18" actId="20577"/>
      <pc:docMkLst>
        <pc:docMk/>
      </pc:docMkLst>
      <pc:sldChg chg="modSp mod">
        <pc:chgData name="Karen Cramer" userId="6f45dc0a-8301-4568-85ab-e443a52a7875" providerId="ADAL" clId="{E0EB43A0-7E07-B64E-9707-FF6E82B64497}" dt="2022-06-15T12:56:37.675" v="18" actId="20577"/>
        <pc:sldMkLst>
          <pc:docMk/>
          <pc:sldMk cId="3941081118" sldId="264"/>
        </pc:sldMkLst>
      </pc:sldChg>
    </pc:docChg>
  </pc:docChgLst>
  <pc:docChgLst>
    <pc:chgData name="Gabriel Mendoza" userId="1db57bf0-472e-4f10-9c09-fbc986dd95a0" providerId="ADAL" clId="{15BA4E40-17AB-4BFF-9714-AA3E9F3B9B2B}"/>
    <pc:docChg chg="undo custSel modSld">
      <pc:chgData name="Gabriel Mendoza" userId="1db57bf0-472e-4f10-9c09-fbc986dd95a0" providerId="ADAL" clId="{15BA4E40-17AB-4BFF-9714-AA3E9F3B9B2B}" dt="2021-07-28T00:17:56.591" v="190" actId="1076"/>
      <pc:docMkLst>
        <pc:docMk/>
      </pc:docMkLst>
      <pc:sldChg chg="modSp mod">
        <pc:chgData name="Gabriel Mendoza" userId="1db57bf0-472e-4f10-9c09-fbc986dd95a0" providerId="ADAL" clId="{15BA4E40-17AB-4BFF-9714-AA3E9F3B9B2B}" dt="2021-07-28T00:14:06.573" v="10" actId="20577"/>
        <pc:sldMkLst>
          <pc:docMk/>
          <pc:sldMk cId="3941081118" sldId="264"/>
        </pc:sldMkLst>
      </pc:sldChg>
      <pc:sldChg chg="modSp mod">
        <pc:chgData name="Gabriel Mendoza" userId="1db57bf0-472e-4f10-9c09-fbc986dd95a0" providerId="ADAL" clId="{15BA4E40-17AB-4BFF-9714-AA3E9F3B9B2B}" dt="2021-07-28T00:17:56.591" v="190" actId="1076"/>
        <pc:sldMkLst>
          <pc:docMk/>
          <pc:sldMk cId="896249539" sldId="267"/>
        </pc:sldMkLst>
      </pc:sldChg>
    </pc:docChg>
  </pc:docChgLst>
  <pc:docChgLst>
    <pc:chgData name="Karen Cramer" userId="aede53a7-72c9-42f8-9033-e091be3de375" providerId="ADAL" clId="{ED860B3D-3959-0045-BE29-2698FBF09B95}"/>
    <pc:docChg chg="custSel modSld modMainMaster">
      <pc:chgData name="Karen Cramer" userId="aede53a7-72c9-42f8-9033-e091be3de375" providerId="ADAL" clId="{ED860B3D-3959-0045-BE29-2698FBF09B95}" dt="2025-05-01T17:07:06.721" v="6" actId="478"/>
      <pc:docMkLst>
        <pc:docMk/>
      </pc:docMkLst>
      <pc:sldChg chg="delSp mod">
        <pc:chgData name="Karen Cramer" userId="aede53a7-72c9-42f8-9033-e091be3de375" providerId="ADAL" clId="{ED860B3D-3959-0045-BE29-2698FBF09B95}" dt="2025-05-01T17:06:58.441" v="4" actId="478"/>
        <pc:sldMkLst>
          <pc:docMk/>
          <pc:sldMk cId="3941081118" sldId="264"/>
        </pc:sldMkLst>
        <pc:spChg chg="del">
          <ac:chgData name="Karen Cramer" userId="aede53a7-72c9-42f8-9033-e091be3de375" providerId="ADAL" clId="{ED860B3D-3959-0045-BE29-2698FBF09B95}" dt="2025-05-01T17:06:58.441" v="4" actId="478"/>
          <ac:spMkLst>
            <pc:docMk/>
            <pc:sldMk cId="3941081118" sldId="264"/>
            <ac:spMk id="7" creationId="{FFB2AB14-4AB8-4657-A711-BDCA357A288E}"/>
          </ac:spMkLst>
        </pc:spChg>
      </pc:sldChg>
      <pc:sldChg chg="delSp mod">
        <pc:chgData name="Karen Cramer" userId="aede53a7-72c9-42f8-9033-e091be3de375" providerId="ADAL" clId="{ED860B3D-3959-0045-BE29-2698FBF09B95}" dt="2025-05-01T17:07:02.635" v="5" actId="478"/>
        <pc:sldMkLst>
          <pc:docMk/>
          <pc:sldMk cId="896249539" sldId="267"/>
        </pc:sldMkLst>
        <pc:spChg chg="del">
          <ac:chgData name="Karen Cramer" userId="aede53a7-72c9-42f8-9033-e091be3de375" providerId="ADAL" clId="{ED860B3D-3959-0045-BE29-2698FBF09B95}" dt="2025-05-01T17:07:02.635" v="5" actId="478"/>
          <ac:spMkLst>
            <pc:docMk/>
            <pc:sldMk cId="896249539" sldId="267"/>
            <ac:spMk id="7" creationId="{FFB2AB14-4AB8-4657-A711-BDCA357A288E}"/>
          </ac:spMkLst>
        </pc:spChg>
      </pc:sldChg>
      <pc:sldChg chg="delSp mod">
        <pc:chgData name="Karen Cramer" userId="aede53a7-72c9-42f8-9033-e091be3de375" providerId="ADAL" clId="{ED860B3D-3959-0045-BE29-2698FBF09B95}" dt="2025-05-01T17:07:06.721" v="6" actId="478"/>
        <pc:sldMkLst>
          <pc:docMk/>
          <pc:sldMk cId="2116949261" sldId="273"/>
        </pc:sldMkLst>
        <pc:spChg chg="del">
          <ac:chgData name="Karen Cramer" userId="aede53a7-72c9-42f8-9033-e091be3de375" providerId="ADAL" clId="{ED860B3D-3959-0045-BE29-2698FBF09B95}" dt="2025-05-01T17:07:06.721" v="6" actId="478"/>
          <ac:spMkLst>
            <pc:docMk/>
            <pc:sldMk cId="2116949261" sldId="273"/>
            <ac:spMk id="5" creationId="{9834833B-8C59-4B41-9B6A-16A8D8F867E2}"/>
          </ac:spMkLst>
        </pc:spChg>
      </pc:sldChg>
      <pc:sldMasterChg chg="modSldLayout">
        <pc:chgData name="Karen Cramer" userId="aede53a7-72c9-42f8-9033-e091be3de375" providerId="ADAL" clId="{ED860B3D-3959-0045-BE29-2698FBF09B95}" dt="2025-05-01T17:06:36.425" v="1" actId="478"/>
        <pc:sldMasterMkLst>
          <pc:docMk/>
          <pc:sldMasterMk cId="2711881703" sldId="2147483648"/>
        </pc:sldMasterMkLst>
        <pc:sldLayoutChg chg="delSp mod">
          <pc:chgData name="Karen Cramer" userId="aede53a7-72c9-42f8-9033-e091be3de375" providerId="ADAL" clId="{ED860B3D-3959-0045-BE29-2698FBF09B95}" dt="2025-05-01T17:06:36.425" v="1" actId="478"/>
          <pc:sldLayoutMkLst>
            <pc:docMk/>
            <pc:sldMasterMk cId="2711881703" sldId="2147483648"/>
            <pc:sldLayoutMk cId="1149268650" sldId="2147483650"/>
          </pc:sldLayoutMkLst>
          <pc:picChg chg="del">
            <ac:chgData name="Karen Cramer" userId="aede53a7-72c9-42f8-9033-e091be3de375" providerId="ADAL" clId="{ED860B3D-3959-0045-BE29-2698FBF09B95}" dt="2025-05-01T17:06:36.425" v="1" actId="478"/>
            <ac:picMkLst>
              <pc:docMk/>
              <pc:sldMasterMk cId="2711881703" sldId="2147483648"/>
              <pc:sldLayoutMk cId="1149268650" sldId="2147483650"/>
              <ac:picMk id="5" creationId="{71958951-78DB-564F-B470-299A0ED186D0}"/>
            </ac:picMkLst>
          </pc:picChg>
        </pc:sldLayoutChg>
        <pc:sldLayoutChg chg="delSp mod">
          <pc:chgData name="Karen Cramer" userId="aede53a7-72c9-42f8-9033-e091be3de375" providerId="ADAL" clId="{ED860B3D-3959-0045-BE29-2698FBF09B95}" dt="2025-05-01T17:06:33.611" v="0" actId="478"/>
          <pc:sldLayoutMkLst>
            <pc:docMk/>
            <pc:sldMasterMk cId="2711881703" sldId="2147483648"/>
            <pc:sldLayoutMk cId="832806540" sldId="2147483660"/>
          </pc:sldLayoutMkLst>
          <pc:picChg chg="del">
            <ac:chgData name="Karen Cramer" userId="aede53a7-72c9-42f8-9033-e091be3de375" providerId="ADAL" clId="{ED860B3D-3959-0045-BE29-2698FBF09B95}" dt="2025-05-01T17:06:33.611" v="0" actId="478"/>
            <ac:picMkLst>
              <pc:docMk/>
              <pc:sldMasterMk cId="2711881703" sldId="2147483648"/>
              <pc:sldLayoutMk cId="832806540" sldId="2147483660"/>
              <ac:picMk id="7" creationId="{AC013EE7-FE64-694F-8821-B4BB0D5423E0}"/>
            </ac:picMkLst>
          </pc:picChg>
        </pc:sldLayoutChg>
      </pc:sldMasterChg>
      <pc:sldMasterChg chg="modSldLayout">
        <pc:chgData name="Karen Cramer" userId="aede53a7-72c9-42f8-9033-e091be3de375" providerId="ADAL" clId="{ED860B3D-3959-0045-BE29-2698FBF09B95}" dt="2025-05-01T17:06:47.530" v="3" actId="478"/>
        <pc:sldMasterMkLst>
          <pc:docMk/>
          <pc:sldMasterMk cId="2895462509" sldId="2147483661"/>
        </pc:sldMasterMkLst>
        <pc:sldLayoutChg chg="delSp mod">
          <pc:chgData name="Karen Cramer" userId="aede53a7-72c9-42f8-9033-e091be3de375" providerId="ADAL" clId="{ED860B3D-3959-0045-BE29-2698FBF09B95}" dt="2025-05-01T17:06:44.151" v="2" actId="478"/>
          <pc:sldLayoutMkLst>
            <pc:docMk/>
            <pc:sldMasterMk cId="2895462509" sldId="2147483661"/>
            <pc:sldLayoutMk cId="615938468" sldId="2147483662"/>
          </pc:sldLayoutMkLst>
          <pc:picChg chg="del">
            <ac:chgData name="Karen Cramer" userId="aede53a7-72c9-42f8-9033-e091be3de375" providerId="ADAL" clId="{ED860B3D-3959-0045-BE29-2698FBF09B95}" dt="2025-05-01T17:06:44.151" v="2" actId="478"/>
            <ac:picMkLst>
              <pc:docMk/>
              <pc:sldMasterMk cId="2895462509" sldId="2147483661"/>
              <pc:sldLayoutMk cId="615938468" sldId="2147483662"/>
              <ac:picMk id="20" creationId="{00000000-0000-0000-0000-000000000000}"/>
            </ac:picMkLst>
          </pc:picChg>
        </pc:sldLayoutChg>
        <pc:sldLayoutChg chg="delSp mod">
          <pc:chgData name="Karen Cramer" userId="aede53a7-72c9-42f8-9033-e091be3de375" providerId="ADAL" clId="{ED860B3D-3959-0045-BE29-2698FBF09B95}" dt="2025-05-01T17:06:47.530" v="3" actId="478"/>
          <pc:sldLayoutMkLst>
            <pc:docMk/>
            <pc:sldMasterMk cId="2895462509" sldId="2147483661"/>
            <pc:sldLayoutMk cId="2723857394" sldId="2147483663"/>
          </pc:sldLayoutMkLst>
          <pc:picChg chg="del">
            <ac:chgData name="Karen Cramer" userId="aede53a7-72c9-42f8-9033-e091be3de375" providerId="ADAL" clId="{ED860B3D-3959-0045-BE29-2698FBF09B95}" dt="2025-05-01T17:06:47.530" v="3" actId="478"/>
            <ac:picMkLst>
              <pc:docMk/>
              <pc:sldMasterMk cId="2895462509" sldId="2147483661"/>
              <pc:sldLayoutMk cId="2723857394" sldId="2147483663"/>
              <ac:picMk id="34" creationId="{00000000-0000-0000-0000-000000000000}"/>
            </ac:picMkLst>
          </pc:picChg>
        </pc:sldLayoutChg>
      </pc:sldMasterChg>
    </pc:docChg>
  </pc:docChgLst>
  <pc:docChgLst>
    <pc:chgData name="Stefan Ramsey" userId="S::sramsey@innovation-point.com::ec4101ff-a23d-4c99-9b28-4fa8caaa98d4" providerId="AD" clId="Web-{1767CBAB-631D-7F80-5C95-CCDDB37454ED}"/>
    <pc:docChg chg="delSld">
      <pc:chgData name="Stefan Ramsey" userId="S::sramsey@innovation-point.com::ec4101ff-a23d-4c99-9b28-4fa8caaa98d4" providerId="AD" clId="Web-{1767CBAB-631D-7F80-5C95-CCDDB37454ED}" dt="2025-01-20T23:44:59.751" v="0"/>
      <pc:docMkLst>
        <pc:docMk/>
      </pc:docMkLst>
      <pc:sldChg chg="del">
        <pc:chgData name="Stefan Ramsey" userId="S::sramsey@innovation-point.com::ec4101ff-a23d-4c99-9b28-4fa8caaa98d4" providerId="AD" clId="Web-{1767CBAB-631D-7F80-5C95-CCDDB37454ED}" dt="2025-01-20T23:44:59.751" v="0"/>
        <pc:sldMkLst>
          <pc:docMk/>
          <pc:sldMk cId="3230871284"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5/1/25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2</a:t>
            </a:fld>
            <a:endParaRPr lang="en-US"/>
          </a:p>
        </p:txBody>
      </p:sp>
    </p:spTree>
    <p:extLst>
      <p:ext uri="{BB962C8B-B14F-4D97-AF65-F5344CB8AC3E}">
        <p14:creationId xmlns:p14="http://schemas.microsoft.com/office/powerpoint/2010/main" val="1292630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5/1/25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5/1/25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5/1/25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5/1/25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6159384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27238573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5716625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2032799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6033570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7292118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165620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8217689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898965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162199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5/1/25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5/1/25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5/1/25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5/1/25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5/1/25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5/1/25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theme" Target="../theme/theme2.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5/1/25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895462509"/>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Force Field Analysis Template</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lstStyle/>
          <a:p>
            <a:pPr marL="0" indent="0" fontAlgn="base">
              <a:buNone/>
            </a:pPr>
            <a:r>
              <a:rPr lang="en-IN" b="1" dirty="0">
                <a:solidFill>
                  <a:schemeClr val="tx1">
                    <a:lumMod val="50000"/>
                    <a:lumOff val="50000"/>
                  </a:schemeClr>
                </a:solidFill>
                <a:latin typeface="+mn-lt"/>
              </a:rPr>
              <a:t>Force Field Analysis </a:t>
            </a:r>
            <a:r>
              <a:rPr lang="en-IN" dirty="0">
                <a:solidFill>
                  <a:schemeClr val="tx1">
                    <a:lumMod val="50000"/>
                    <a:lumOff val="50000"/>
                  </a:schemeClr>
                </a:solidFill>
                <a:latin typeface="+mn-lt"/>
              </a:rPr>
              <a:t>is a framework for analyzing and responding to the positive and negative factors that impact a business situation, strategic issue, or business opportunity.</a:t>
            </a:r>
          </a:p>
          <a:p>
            <a:pPr marL="0" indent="0" fontAlgn="base">
              <a:buNone/>
            </a:pPr>
            <a:r>
              <a:rPr lang="en-IN" dirty="0">
                <a:solidFill>
                  <a:schemeClr val="tx1">
                    <a:lumMod val="50000"/>
                    <a:lumOff val="50000"/>
                  </a:schemeClr>
                </a:solidFill>
                <a:latin typeface="+mn-lt"/>
              </a:rPr>
              <a:t>Fill out this template with the factors that will help or hinder your ability to enact change or fix a problem. Score the different forces (1 = Low Impact, 10 = High Impact) to understand what needs to </a:t>
            </a:r>
            <a:r>
              <a:rPr lang="en-IN">
                <a:solidFill>
                  <a:schemeClr val="tx1">
                    <a:lumMod val="50000"/>
                    <a:lumOff val="50000"/>
                  </a:schemeClr>
                </a:solidFill>
                <a:latin typeface="+mn-lt"/>
              </a:rPr>
              <a:t>be improved.</a:t>
            </a:r>
            <a:endParaRPr lang="en-IN" dirty="0">
              <a:solidFill>
                <a:schemeClr val="tx1">
                  <a:lumMod val="50000"/>
                  <a:lumOff val="50000"/>
                </a:schemeClr>
              </a:solidFill>
              <a:latin typeface="+mn-lt"/>
            </a:endParaRP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Force Field Analysis Template</a:t>
            </a:r>
          </a:p>
        </p:txBody>
      </p:sp>
      <p:graphicFrame>
        <p:nvGraphicFramePr>
          <p:cNvPr id="11" name="Table 10">
            <a:extLst>
              <a:ext uri="{FF2B5EF4-FFF2-40B4-BE49-F238E27FC236}">
                <a16:creationId xmlns:a16="http://schemas.microsoft.com/office/drawing/2014/main" id="{E92A82D5-10AF-794D-8039-58CB4701E121}"/>
              </a:ext>
            </a:extLst>
          </p:cNvPr>
          <p:cNvGraphicFramePr>
            <a:graphicFrameLocks noGrp="1"/>
          </p:cNvGraphicFramePr>
          <p:nvPr>
            <p:extLst>
              <p:ext uri="{D42A27DB-BD31-4B8C-83A1-F6EECF244321}">
                <p14:modId xmlns:p14="http://schemas.microsoft.com/office/powerpoint/2010/main" val="2350708205"/>
              </p:ext>
            </p:extLst>
          </p:nvPr>
        </p:nvGraphicFramePr>
        <p:xfrm>
          <a:off x="92529" y="966872"/>
          <a:ext cx="12006942" cy="5445459"/>
        </p:xfrm>
        <a:graphic>
          <a:graphicData uri="http://schemas.openxmlformats.org/drawingml/2006/table">
            <a:tbl>
              <a:tblPr/>
              <a:tblGrid>
                <a:gridCol w="2541666">
                  <a:extLst>
                    <a:ext uri="{9D8B030D-6E8A-4147-A177-3AD203B41FA5}">
                      <a16:colId xmlns:a16="http://schemas.microsoft.com/office/drawing/2014/main" val="2679460217"/>
                    </a:ext>
                  </a:extLst>
                </a:gridCol>
                <a:gridCol w="1472222">
                  <a:extLst>
                    <a:ext uri="{9D8B030D-6E8A-4147-A177-3AD203B41FA5}">
                      <a16:colId xmlns:a16="http://schemas.microsoft.com/office/drawing/2014/main" val="2612136781"/>
                    </a:ext>
                  </a:extLst>
                </a:gridCol>
                <a:gridCol w="489582">
                  <a:extLst>
                    <a:ext uri="{9D8B030D-6E8A-4147-A177-3AD203B41FA5}">
                      <a16:colId xmlns:a16="http://schemas.microsoft.com/office/drawing/2014/main" val="3431515181"/>
                    </a:ext>
                  </a:extLst>
                </a:gridCol>
                <a:gridCol w="2958334">
                  <a:extLst>
                    <a:ext uri="{9D8B030D-6E8A-4147-A177-3AD203B41FA5}">
                      <a16:colId xmlns:a16="http://schemas.microsoft.com/office/drawing/2014/main" val="601422111"/>
                    </a:ext>
                  </a:extLst>
                </a:gridCol>
                <a:gridCol w="472223">
                  <a:extLst>
                    <a:ext uri="{9D8B030D-6E8A-4147-A177-3AD203B41FA5}">
                      <a16:colId xmlns:a16="http://schemas.microsoft.com/office/drawing/2014/main" val="1331776349"/>
                    </a:ext>
                  </a:extLst>
                </a:gridCol>
                <a:gridCol w="2499999">
                  <a:extLst>
                    <a:ext uri="{9D8B030D-6E8A-4147-A177-3AD203B41FA5}">
                      <a16:colId xmlns:a16="http://schemas.microsoft.com/office/drawing/2014/main" val="2557180523"/>
                    </a:ext>
                  </a:extLst>
                </a:gridCol>
                <a:gridCol w="1572916">
                  <a:extLst>
                    <a:ext uri="{9D8B030D-6E8A-4147-A177-3AD203B41FA5}">
                      <a16:colId xmlns:a16="http://schemas.microsoft.com/office/drawing/2014/main" val="904469158"/>
                    </a:ext>
                  </a:extLst>
                </a:gridCol>
              </a:tblGrid>
              <a:tr h="957650">
                <a:tc>
                  <a:txBody>
                    <a:bodyPr/>
                    <a:lstStyle/>
                    <a:p>
                      <a:pPr algn="ctr" fontAlgn="ctr"/>
                      <a:r>
                        <a:rPr lang="en-US" sz="2400" b="1" i="0" u="none" strike="noStrike" dirty="0">
                          <a:solidFill>
                            <a:srgbClr val="FFFFFF"/>
                          </a:solidFill>
                          <a:effectLst/>
                          <a:latin typeface="Calibri" panose="020F0502020204030204" pitchFamily="34" charset="0"/>
                        </a:rPr>
                        <a:t>Forces</a:t>
                      </a:r>
                    </a:p>
                    <a:p>
                      <a:pPr algn="ctr" fontAlgn="ctr"/>
                      <a:r>
                        <a:rPr lang="en-US" sz="2400" b="1" i="0" u="none" strike="noStrike" dirty="0">
                          <a:solidFill>
                            <a:srgbClr val="FFFFFF"/>
                          </a:solidFill>
                          <a:effectLst/>
                          <a:latin typeface="Calibri" panose="020F0502020204030204" pitchFamily="34" charset="0"/>
                        </a:rPr>
                        <a:t>Driving Change</a:t>
                      </a:r>
                    </a:p>
                  </a:txBody>
                  <a:tcPr marL="45720" marR="4572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88EFD"/>
                    </a:solidFill>
                  </a:tcPr>
                </a:tc>
                <a:tc>
                  <a:txBody>
                    <a:bodyPr/>
                    <a:lstStyle/>
                    <a:p>
                      <a:pPr algn="ctr" fontAlgn="ctr"/>
                      <a:r>
                        <a:rPr lang="en-US" sz="1700" b="1" i="0" u="none" strike="noStrike" dirty="0">
                          <a:solidFill>
                            <a:srgbClr val="FFFFFF"/>
                          </a:solidFill>
                          <a:effectLst/>
                          <a:latin typeface="Calibri" panose="020F0502020204030204" pitchFamily="34" charset="0"/>
                        </a:rPr>
                        <a:t>Score</a:t>
                      </a:r>
                    </a:p>
                  </a:txBody>
                  <a:tcPr marL="45720" marR="4572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88EFD"/>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45720" marR="45720" anchor="b">
                    <a:lnL>
                      <a:noFill/>
                    </a:lnL>
                    <a:lnR w="12700" cap="flat" cmpd="sng" algn="ctr">
                      <a:solidFill>
                        <a:srgbClr val="FFFFFF"/>
                      </a:solidFill>
                      <a:prstDash val="solid"/>
                      <a:round/>
                      <a:headEnd type="none" w="med" len="med"/>
                      <a:tailEnd type="none" w="med" len="med"/>
                    </a:lnR>
                    <a:lnT>
                      <a:noFill/>
                    </a:lnT>
                    <a:lnB>
                      <a:noFill/>
                    </a:lnB>
                  </a:tcPr>
                </a:tc>
                <a:tc rowSpan="8">
                  <a:txBody>
                    <a:bodyPr/>
                    <a:lstStyle/>
                    <a:p>
                      <a:pPr algn="ctr" fontAlgn="ctr"/>
                      <a:r>
                        <a:rPr lang="en-US" sz="2100" b="0" i="0" u="none" strike="noStrike" dirty="0">
                          <a:solidFill>
                            <a:schemeClr val="tx1">
                              <a:lumMod val="65000"/>
                              <a:lumOff val="35000"/>
                            </a:schemeClr>
                          </a:solidFill>
                          <a:effectLst/>
                          <a:latin typeface="Calibri" panose="020F0502020204030204" pitchFamily="34" charset="0"/>
                        </a:rPr>
                        <a:t>Enter Change Here</a:t>
                      </a:r>
                    </a:p>
                  </a:txBody>
                  <a:tcPr marL="45720" marR="4572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45720" marR="457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tcPr>
                </a:tc>
                <a:tc>
                  <a:txBody>
                    <a:bodyPr/>
                    <a:lstStyle/>
                    <a:p>
                      <a:pPr algn="ctr" fontAlgn="ctr"/>
                      <a:r>
                        <a:rPr lang="en-US" sz="2400" b="1" i="0" u="none" strike="noStrike" dirty="0">
                          <a:solidFill>
                            <a:srgbClr val="FFFFFF"/>
                          </a:solidFill>
                          <a:effectLst/>
                          <a:latin typeface="Calibri" panose="020F0502020204030204" pitchFamily="34" charset="0"/>
                        </a:rPr>
                        <a:t>Forces</a:t>
                      </a:r>
                    </a:p>
                    <a:p>
                      <a:pPr algn="ctr" fontAlgn="ctr"/>
                      <a:r>
                        <a:rPr lang="en-US" sz="2400" b="1" i="0" u="none" strike="noStrike" dirty="0">
                          <a:solidFill>
                            <a:srgbClr val="FFFFFF"/>
                          </a:solidFill>
                          <a:effectLst/>
                          <a:latin typeface="Calibri" panose="020F0502020204030204" pitchFamily="34" charset="0"/>
                        </a:rPr>
                        <a:t>Resisting Change</a:t>
                      </a:r>
                    </a:p>
                  </a:txBody>
                  <a:tcPr marL="45720" marR="4572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88EFD"/>
                    </a:solidFill>
                  </a:tcPr>
                </a:tc>
                <a:tc>
                  <a:txBody>
                    <a:bodyPr/>
                    <a:lstStyle/>
                    <a:p>
                      <a:pPr algn="ctr" fontAlgn="ctr"/>
                      <a:r>
                        <a:rPr lang="en-US" sz="1700" b="1" i="0" u="none" strike="noStrike" dirty="0">
                          <a:solidFill>
                            <a:srgbClr val="FFFFFF"/>
                          </a:solidFill>
                          <a:effectLst/>
                          <a:latin typeface="Calibri" panose="020F0502020204030204" pitchFamily="34" charset="0"/>
                        </a:rPr>
                        <a:t>Score</a:t>
                      </a:r>
                    </a:p>
                  </a:txBody>
                  <a:tcPr marL="45720" marR="4572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88EFD"/>
                    </a:solidFill>
                  </a:tcPr>
                </a:tc>
                <a:extLst>
                  <a:ext uri="{0D108BD9-81ED-4DB2-BD59-A6C34878D82A}">
                    <a16:rowId xmlns:a16="http://schemas.microsoft.com/office/drawing/2014/main" val="287785829"/>
                  </a:ext>
                </a:extLst>
              </a:tr>
              <a:tr h="732319">
                <a:tc>
                  <a:txBody>
                    <a:bodyPr/>
                    <a:lstStyle/>
                    <a:p>
                      <a:pPr algn="ctr" fontAlgn="ctr"/>
                      <a:r>
                        <a:rPr lang="en-US" sz="1200" b="0" i="1" u="none" strike="noStrike" dirty="0">
                          <a:solidFill>
                            <a:srgbClr val="3A3838"/>
                          </a:solidFill>
                          <a:effectLst/>
                          <a:latin typeface="Calibri" panose="020F0502020204030204" pitchFamily="34" charset="0"/>
                        </a:rPr>
                        <a:t>What are the factors that are favorable to change?</a:t>
                      </a:r>
                    </a:p>
                  </a:txBody>
                  <a:tcPr marL="45720" marR="4572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fontAlgn="ctr"/>
                      <a:r>
                        <a:rPr lang="en-US" sz="1200" b="0" i="1" u="none" strike="noStrike" dirty="0">
                          <a:solidFill>
                            <a:srgbClr val="3A3838"/>
                          </a:solidFill>
                          <a:effectLst/>
                          <a:latin typeface="Calibri" panose="020F0502020204030204" pitchFamily="34" charset="0"/>
                        </a:rPr>
                        <a:t>What is the impact? (1=Low; 10=High)</a:t>
                      </a:r>
                    </a:p>
                  </a:txBody>
                  <a:tcPr marL="45720" marR="4572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45720" marR="45720" anchor="b">
                    <a:lnL>
                      <a:noFill/>
                    </a:lnL>
                    <a:lnR w="12700" cap="flat" cmpd="sng" algn="ctr">
                      <a:solidFill>
                        <a:srgbClr val="FFFFFF"/>
                      </a:solidFill>
                      <a:prstDash val="solid"/>
                      <a:round/>
                      <a:headEnd type="none" w="med" len="med"/>
                      <a:tailEnd type="none" w="med" len="med"/>
                    </a:lnR>
                    <a:lnT>
                      <a:noFill/>
                    </a:lnT>
                    <a:lnB>
                      <a:noFill/>
                    </a:lnB>
                  </a:tcPr>
                </a:tc>
                <a:tc vMerge="1">
                  <a:txBody>
                    <a:bodyPr/>
                    <a:lstStyle/>
                    <a:p>
                      <a:endParaRPr lang="en-US"/>
                    </a:p>
                  </a:txBody>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45720" marR="457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tcPr>
                </a:tc>
                <a:tc>
                  <a:txBody>
                    <a:bodyPr/>
                    <a:lstStyle/>
                    <a:p>
                      <a:pPr algn="ctr" fontAlgn="ctr"/>
                      <a:r>
                        <a:rPr lang="en-US" sz="1200" b="0" i="1" u="none" strike="noStrike" dirty="0">
                          <a:solidFill>
                            <a:srgbClr val="3A3838"/>
                          </a:solidFill>
                          <a:effectLst/>
                          <a:latin typeface="Calibri" panose="020F0502020204030204" pitchFamily="34" charset="0"/>
                        </a:rPr>
                        <a:t>What are the factors that are resistant to change?</a:t>
                      </a:r>
                    </a:p>
                  </a:txBody>
                  <a:tcPr marL="45720" marR="4572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fontAlgn="ctr"/>
                      <a:r>
                        <a:rPr lang="en-US" sz="1200" b="0" i="1" u="none" strike="noStrike" dirty="0">
                          <a:solidFill>
                            <a:srgbClr val="3A3838"/>
                          </a:solidFill>
                          <a:effectLst/>
                          <a:latin typeface="Calibri" panose="020F0502020204030204" pitchFamily="34" charset="0"/>
                        </a:rPr>
                        <a:t>What is the impact? (1=Low; 10=High)</a:t>
                      </a:r>
                    </a:p>
                  </a:txBody>
                  <a:tcPr marL="45720" marR="4572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987723615"/>
                  </a:ext>
                </a:extLst>
              </a:tr>
              <a:tr h="657211">
                <a:tc>
                  <a:txBody>
                    <a:bodyPr/>
                    <a:lstStyle/>
                    <a:p>
                      <a:pPr marL="171450" indent="-171450" algn="l" fontAlgn="t">
                        <a:buFont typeface="Arial" panose="020B0604020202020204" pitchFamily="34" charset="0"/>
                        <a:buChar char="•"/>
                      </a:pPr>
                      <a:r>
                        <a:rPr lang="en-US" sz="1100" b="0" i="0" u="none" strike="noStrike" dirty="0">
                          <a:solidFill>
                            <a:schemeClr val="tx1">
                              <a:lumMod val="65000"/>
                              <a:lumOff val="35000"/>
                            </a:schemeClr>
                          </a:solidFill>
                          <a:effectLst/>
                          <a:latin typeface="Calibri" panose="020F0502020204030204" pitchFamily="34" charset="0"/>
                        </a:rPr>
                        <a:t> Enter favorable factor here</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700" b="0" i="0" u="none" strike="noStrike" dirty="0">
                          <a:solidFill>
                            <a:schemeClr val="tx1">
                              <a:lumMod val="65000"/>
                              <a:lumOff val="35000"/>
                            </a:schemeClr>
                          </a:solidFill>
                          <a:effectLst/>
                          <a:latin typeface="Calibri" panose="020F0502020204030204" pitchFamily="34" charset="0"/>
                        </a:rPr>
                        <a:t>Score 1-10</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45720" marR="45720" anchor="b">
                    <a:lnL w="12700" cap="flat" cmpd="sng" algn="ctr">
                      <a:solidFill>
                        <a:schemeClr val="bg1">
                          <a:lumMod val="75000"/>
                        </a:schemeClr>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tcPr>
                </a:tc>
                <a:tc vMerge="1">
                  <a:txBody>
                    <a:bodyPr/>
                    <a:lstStyle/>
                    <a:p>
                      <a:endParaRPr lang="en-US"/>
                    </a:p>
                  </a:txBody>
                  <a:tcPr>
                    <a:lnL w="12700" cap="flat" cmpd="sng" algn="ctr">
                      <a:solidFill>
                        <a:srgbClr val="FFFFFF"/>
                      </a:solidFill>
                      <a:prstDash val="solid"/>
                      <a:round/>
                      <a:headEnd type="none" w="med" len="med"/>
                      <a:tailEnd type="none" w="med" len="med"/>
                    </a:lnL>
                    <a:lnT w="12700" cap="flat" cmpd="sng" algn="ctr">
                      <a:solidFill>
                        <a:srgbClr val="FFFFFF"/>
                      </a:solidFill>
                      <a:prstDash val="solid"/>
                      <a:round/>
                      <a:headEnd type="none" w="med" len="med"/>
                      <a:tailEnd type="none" w="med" len="med"/>
                    </a:lnT>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45720" marR="45720" anchor="b">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tcPr>
                </a:tc>
                <a:tc>
                  <a:txBody>
                    <a:bodyPr/>
                    <a:lstStyle/>
                    <a:p>
                      <a:pPr marL="171450" indent="-171450" algn="l" fontAlgn="t">
                        <a:buFont typeface="Arial" panose="020B0604020202020204" pitchFamily="34" charset="0"/>
                        <a:buChar char="•"/>
                      </a:pPr>
                      <a:r>
                        <a:rPr lang="en-US" sz="1100" b="0" i="0" u="none" strike="noStrike" dirty="0">
                          <a:solidFill>
                            <a:schemeClr val="tx1">
                              <a:lumMod val="65000"/>
                              <a:lumOff val="35000"/>
                            </a:schemeClr>
                          </a:solidFill>
                          <a:effectLst/>
                          <a:latin typeface="Calibri" panose="020F0502020204030204" pitchFamily="34" charset="0"/>
                        </a:rPr>
                        <a:t> Enter resistant factor here</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700" b="0" i="0" u="none" strike="noStrike" dirty="0">
                          <a:solidFill>
                            <a:schemeClr val="tx1">
                              <a:lumMod val="65000"/>
                              <a:lumOff val="35000"/>
                            </a:schemeClr>
                          </a:solidFill>
                          <a:effectLst/>
                          <a:latin typeface="Calibri" panose="020F0502020204030204" pitchFamily="34" charset="0"/>
                        </a:rPr>
                        <a:t>Score 1-10</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18036375"/>
                  </a:ext>
                </a:extLst>
              </a:tr>
              <a:tr h="657211">
                <a:tc>
                  <a:txBody>
                    <a:bodyPr/>
                    <a:lstStyle/>
                    <a:p>
                      <a:pPr marL="171450" indent="-171450" algn="l" fontAlgn="t">
                        <a:buFont typeface="Arial" panose="020B0604020202020204" pitchFamily="34" charset="0"/>
                        <a:buChar char="•"/>
                      </a:pPr>
                      <a:endParaRPr lang="en-US" sz="1100" b="0" i="0" u="none" strike="noStrike" dirty="0">
                        <a:solidFill>
                          <a:schemeClr val="tx1">
                            <a:lumMod val="65000"/>
                            <a:lumOff val="35000"/>
                          </a:schemeClr>
                        </a:solidFill>
                        <a:effectLst/>
                        <a:latin typeface="Calibri" panose="020F0502020204030204" pitchFamily="34" charset="0"/>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700" b="0" i="0" u="none" strike="noStrike" dirty="0">
                        <a:solidFill>
                          <a:schemeClr val="tx1">
                            <a:lumMod val="65000"/>
                            <a:lumOff val="35000"/>
                          </a:schemeClr>
                        </a:solidFill>
                        <a:effectLst/>
                        <a:latin typeface="Calibri" panose="020F0502020204030204" pitchFamily="34" charset="0"/>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45720" marR="45720" anchor="b">
                    <a:lnL w="12700" cap="flat" cmpd="sng" algn="ctr">
                      <a:solidFill>
                        <a:schemeClr val="bg1">
                          <a:lumMod val="75000"/>
                        </a:schemeClr>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tcPr>
                </a:tc>
                <a:tc vMerge="1">
                  <a:txBody>
                    <a:bodyPr/>
                    <a:lstStyle/>
                    <a:p>
                      <a:endParaRPr lang="en-US"/>
                    </a:p>
                  </a:txBody>
                  <a:tcPr>
                    <a:lnL w="12700" cap="flat" cmpd="sng" algn="ctr">
                      <a:solidFill>
                        <a:srgbClr val="FFFFFF"/>
                      </a:solidFill>
                      <a:prstDash val="solid"/>
                      <a:round/>
                      <a:headEnd type="none" w="med" len="med"/>
                      <a:tailEnd type="none" w="med" len="med"/>
                    </a:ln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45720" marR="45720" anchor="b">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tcPr>
                </a:tc>
                <a:tc>
                  <a:txBody>
                    <a:bodyPr/>
                    <a:lstStyle/>
                    <a:p>
                      <a:pPr marL="171450" indent="-171450" algn="l" fontAlgn="t">
                        <a:buFont typeface="Arial" panose="020B0604020202020204" pitchFamily="34" charset="0"/>
                        <a:buChar char="•"/>
                      </a:pPr>
                      <a:endParaRPr lang="en-US" sz="1100" b="0" i="0" u="none" strike="noStrike" dirty="0">
                        <a:solidFill>
                          <a:schemeClr val="tx1">
                            <a:lumMod val="65000"/>
                            <a:lumOff val="35000"/>
                          </a:schemeClr>
                        </a:solidFill>
                        <a:effectLst/>
                        <a:latin typeface="Calibri" panose="020F0502020204030204" pitchFamily="34" charset="0"/>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700" b="0" i="0" u="none" strike="noStrike" dirty="0">
                        <a:solidFill>
                          <a:schemeClr val="tx1">
                            <a:lumMod val="65000"/>
                            <a:lumOff val="35000"/>
                          </a:schemeClr>
                        </a:solidFill>
                        <a:effectLst/>
                        <a:latin typeface="Calibri" panose="020F0502020204030204" pitchFamily="34" charset="0"/>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99069772"/>
                  </a:ext>
                </a:extLst>
              </a:tr>
              <a:tr h="657211">
                <a:tc>
                  <a:txBody>
                    <a:bodyPr/>
                    <a:lstStyle/>
                    <a:p>
                      <a:pPr marL="171450" indent="-171450" algn="l" fontAlgn="t">
                        <a:buFont typeface="Arial" panose="020B0604020202020204" pitchFamily="34" charset="0"/>
                        <a:buChar char="•"/>
                      </a:pPr>
                      <a:endParaRPr lang="en-US" sz="1100" b="0" i="0" u="none" strike="noStrike" dirty="0">
                        <a:solidFill>
                          <a:schemeClr val="tx1">
                            <a:lumMod val="65000"/>
                            <a:lumOff val="35000"/>
                          </a:schemeClr>
                        </a:solidFill>
                        <a:effectLst/>
                        <a:latin typeface="Calibri" panose="020F0502020204030204" pitchFamily="34" charset="0"/>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700" b="0" i="0" u="none" strike="noStrike" dirty="0">
                        <a:solidFill>
                          <a:schemeClr val="tx1">
                            <a:lumMod val="65000"/>
                            <a:lumOff val="35000"/>
                          </a:schemeClr>
                        </a:solidFill>
                        <a:effectLst/>
                        <a:latin typeface="Calibri" panose="020F0502020204030204" pitchFamily="34" charset="0"/>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45720" marR="45720" anchor="b">
                    <a:lnL w="12700" cap="flat" cmpd="sng" algn="ctr">
                      <a:solidFill>
                        <a:schemeClr val="bg1">
                          <a:lumMod val="75000"/>
                        </a:schemeClr>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tcPr>
                </a:tc>
                <a:tc v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45720" marR="45720" anchor="b">
                    <a:lnL w="12700" cap="flat" cmpd="sng" algn="ctr">
                      <a:solidFill>
                        <a:srgbClr val="FFFFFF"/>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tcPr>
                </a:tc>
                <a:tc>
                  <a:txBody>
                    <a:bodyPr/>
                    <a:lstStyle/>
                    <a:p>
                      <a:pPr marL="171450" indent="-171450" algn="l" fontAlgn="t">
                        <a:buFont typeface="Arial" panose="020B0604020202020204" pitchFamily="34" charset="0"/>
                        <a:buChar char="•"/>
                      </a:pPr>
                      <a:endParaRPr lang="en-US" sz="1100" b="0" i="0" u="none" strike="noStrike" dirty="0">
                        <a:solidFill>
                          <a:schemeClr val="tx1">
                            <a:lumMod val="65000"/>
                            <a:lumOff val="35000"/>
                          </a:schemeClr>
                        </a:solidFill>
                        <a:effectLst/>
                        <a:latin typeface="Calibri" panose="020F0502020204030204" pitchFamily="34" charset="0"/>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700" b="0" i="0" u="none" strike="noStrike" dirty="0">
                        <a:solidFill>
                          <a:schemeClr val="tx1">
                            <a:lumMod val="65000"/>
                            <a:lumOff val="35000"/>
                          </a:schemeClr>
                        </a:solidFill>
                        <a:effectLst/>
                        <a:latin typeface="Calibri" panose="020F0502020204030204" pitchFamily="34" charset="0"/>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78503569"/>
                  </a:ext>
                </a:extLst>
              </a:tr>
              <a:tr h="657211">
                <a:tc>
                  <a:txBody>
                    <a:bodyPr/>
                    <a:lstStyle/>
                    <a:p>
                      <a:pPr marL="171450" indent="-171450" algn="l" fontAlgn="t">
                        <a:buFont typeface="Arial" panose="020B0604020202020204" pitchFamily="34" charset="0"/>
                        <a:buChar char="•"/>
                      </a:pPr>
                      <a:endParaRPr lang="en-US" sz="1100" b="0" i="0" u="none" strike="noStrike" dirty="0">
                        <a:solidFill>
                          <a:schemeClr val="tx1">
                            <a:lumMod val="65000"/>
                            <a:lumOff val="35000"/>
                          </a:schemeClr>
                        </a:solidFill>
                        <a:effectLst/>
                        <a:latin typeface="Calibri" panose="020F0502020204030204" pitchFamily="34" charset="0"/>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700" b="0" i="0" u="none" strike="noStrike" dirty="0">
                        <a:solidFill>
                          <a:schemeClr val="tx1">
                            <a:lumMod val="65000"/>
                            <a:lumOff val="35000"/>
                          </a:schemeClr>
                        </a:solidFill>
                        <a:effectLst/>
                        <a:latin typeface="Calibri" panose="020F0502020204030204" pitchFamily="34" charset="0"/>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45720" marR="45720" anchor="b">
                    <a:lnL w="12700" cap="flat" cmpd="sng" algn="ctr">
                      <a:solidFill>
                        <a:schemeClr val="bg1">
                          <a:lumMod val="75000"/>
                        </a:schemeClr>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tcPr>
                </a:tc>
                <a:tc v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45720" marR="45720" anchor="b">
                    <a:lnL w="12700" cap="flat" cmpd="sng" algn="ctr">
                      <a:solidFill>
                        <a:srgbClr val="FFFFFF"/>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tcPr>
                </a:tc>
                <a:tc>
                  <a:txBody>
                    <a:bodyPr/>
                    <a:lstStyle/>
                    <a:p>
                      <a:pPr marL="171450" indent="-171450" algn="l" fontAlgn="t">
                        <a:buFont typeface="Arial" panose="020B0604020202020204" pitchFamily="34" charset="0"/>
                        <a:buChar char="•"/>
                      </a:pPr>
                      <a:endParaRPr lang="en-US" sz="1100" b="0" i="0" u="none" strike="noStrike" dirty="0">
                        <a:solidFill>
                          <a:schemeClr val="tx1">
                            <a:lumMod val="65000"/>
                            <a:lumOff val="35000"/>
                          </a:schemeClr>
                        </a:solidFill>
                        <a:effectLst/>
                        <a:latin typeface="Calibri" panose="020F0502020204030204" pitchFamily="34" charset="0"/>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700" b="0" i="0" u="none" strike="noStrike" dirty="0">
                        <a:solidFill>
                          <a:schemeClr val="tx1">
                            <a:lumMod val="65000"/>
                            <a:lumOff val="35000"/>
                          </a:schemeClr>
                        </a:solidFill>
                        <a:effectLst/>
                        <a:latin typeface="Calibri" panose="020F0502020204030204" pitchFamily="34" charset="0"/>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31993662"/>
                  </a:ext>
                </a:extLst>
              </a:tr>
              <a:tr h="657211">
                <a:tc>
                  <a:txBody>
                    <a:bodyPr/>
                    <a:lstStyle/>
                    <a:p>
                      <a:pPr marL="171450" indent="-171450" algn="l" fontAlgn="t">
                        <a:buFont typeface="Arial" panose="020B0604020202020204" pitchFamily="34" charset="0"/>
                        <a:buChar char="•"/>
                      </a:pPr>
                      <a:endParaRPr lang="en-US" sz="1100" b="0" i="0" u="none" strike="noStrike" dirty="0">
                        <a:solidFill>
                          <a:schemeClr val="tx1">
                            <a:lumMod val="65000"/>
                            <a:lumOff val="35000"/>
                          </a:schemeClr>
                        </a:solidFill>
                        <a:effectLst/>
                        <a:latin typeface="Calibri" panose="020F0502020204030204" pitchFamily="34" charset="0"/>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700" b="0" i="0" u="none" strike="noStrike" dirty="0">
                        <a:solidFill>
                          <a:schemeClr val="tx1">
                            <a:lumMod val="65000"/>
                            <a:lumOff val="35000"/>
                          </a:schemeClr>
                        </a:solidFill>
                        <a:effectLst/>
                        <a:latin typeface="Calibri" panose="020F0502020204030204" pitchFamily="34" charset="0"/>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45720" marR="45720" anchor="b">
                    <a:lnL w="12700" cap="flat" cmpd="sng" algn="ctr">
                      <a:solidFill>
                        <a:schemeClr val="bg1">
                          <a:lumMod val="75000"/>
                        </a:schemeClr>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tcPr>
                </a:tc>
                <a:tc v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45720" marR="45720" anchor="b">
                    <a:lnL w="12700" cap="flat" cmpd="sng" algn="ctr">
                      <a:solidFill>
                        <a:srgbClr val="FFFFFF"/>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tcPr>
                </a:tc>
                <a:tc>
                  <a:txBody>
                    <a:bodyPr/>
                    <a:lstStyle/>
                    <a:p>
                      <a:pPr marL="171450" indent="-171450" algn="l" fontAlgn="t">
                        <a:buFont typeface="Arial" panose="020B0604020202020204" pitchFamily="34" charset="0"/>
                        <a:buChar char="•"/>
                      </a:pPr>
                      <a:endParaRPr lang="en-US" sz="1100" b="0" i="0" u="none" strike="noStrike" dirty="0">
                        <a:solidFill>
                          <a:schemeClr val="tx1">
                            <a:lumMod val="65000"/>
                            <a:lumOff val="35000"/>
                          </a:schemeClr>
                        </a:solidFill>
                        <a:effectLst/>
                        <a:latin typeface="Calibri" panose="020F0502020204030204" pitchFamily="34" charset="0"/>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700" b="0" i="0" u="none" strike="noStrike" dirty="0">
                        <a:solidFill>
                          <a:schemeClr val="tx1">
                            <a:lumMod val="65000"/>
                            <a:lumOff val="35000"/>
                          </a:schemeClr>
                        </a:solidFill>
                        <a:effectLst/>
                        <a:latin typeface="Calibri" panose="020F0502020204030204" pitchFamily="34" charset="0"/>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18037409"/>
                  </a:ext>
                </a:extLst>
              </a:tr>
              <a:tr h="469435">
                <a:tc>
                  <a:txBody>
                    <a:bodyPr/>
                    <a:lstStyle/>
                    <a:p>
                      <a:pPr algn="l" fontAlgn="b"/>
                      <a:endParaRPr lang="en-US" sz="1100" b="0" i="0" u="none" strike="noStrike">
                        <a:solidFill>
                          <a:srgbClr val="000000"/>
                        </a:solidFill>
                        <a:effectLst/>
                        <a:latin typeface="Calibri" panose="020F0502020204030204" pitchFamily="34" charset="0"/>
                      </a:endParaRPr>
                    </a:p>
                  </a:txBody>
                  <a:tcPr marL="45720" marR="45720" anchor="b">
                    <a:lnL>
                      <a:noFill/>
                    </a:lnL>
                    <a:lnR w="12700" cap="flat" cmpd="sng" algn="ctr">
                      <a:solidFill>
                        <a:srgbClr val="FFFFFF"/>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700" b="1" i="0" u="none" strike="noStrike" dirty="0">
                          <a:solidFill>
                            <a:srgbClr val="000000"/>
                          </a:solidFill>
                          <a:effectLst/>
                          <a:latin typeface="Calibri" panose="020F0502020204030204" pitchFamily="34" charset="0"/>
                        </a:rPr>
                        <a:t>Sum Scores</a:t>
                      </a:r>
                    </a:p>
                  </a:txBody>
                  <a:tcPr marL="45720" marR="45720" anchor="ctr">
                    <a:lnL w="12700" cap="flat" cmpd="sng" algn="ctr">
                      <a:solidFill>
                        <a:srgbClr val="FFFFFF"/>
                      </a:solidFill>
                      <a:prstDash val="solid"/>
                      <a:round/>
                      <a:headEnd type="none" w="med" len="med"/>
                      <a:tailEnd type="none" w="med" len="med"/>
                    </a:lnL>
                    <a:lnR>
                      <a:noFill/>
                    </a:lnR>
                    <a:lnT w="12700" cap="flat" cmpd="sng" algn="ctr">
                      <a:solidFill>
                        <a:schemeClr val="bg1">
                          <a:lumMod val="75000"/>
                        </a:schemeClr>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45720" marR="45720" anchor="b">
                    <a:lnL>
                      <a:noFill/>
                    </a:lnL>
                    <a:lnR w="12700" cap="flat" cmpd="sng" algn="ctr">
                      <a:solidFill>
                        <a:srgbClr val="FFFFFF"/>
                      </a:solidFill>
                      <a:prstDash val="solid"/>
                      <a:round/>
                      <a:headEnd type="none" w="med" len="med"/>
                      <a:tailEnd type="none" w="med" len="med"/>
                    </a:lnR>
                    <a:lnT>
                      <a:noFill/>
                    </a:lnT>
                    <a:lnB>
                      <a:noFill/>
                    </a:lnB>
                  </a:tcPr>
                </a:tc>
                <a:tc v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45720" marR="45720" anchor="b">
                    <a:lnL w="12700" cap="flat" cmpd="sng" algn="ctr">
                      <a:solidFill>
                        <a:srgbClr val="FFFFFF"/>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45720" marR="45720" anchor="b">
                    <a:lnL>
                      <a:noFill/>
                    </a:lnL>
                    <a:lnR w="12700" cap="flat" cmpd="sng" algn="ctr">
                      <a:solidFill>
                        <a:srgbClr val="FFFFFF"/>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700" b="1" i="0" u="none" strike="noStrike" dirty="0">
                          <a:solidFill>
                            <a:schemeClr val="tx1"/>
                          </a:solidFill>
                          <a:effectLst/>
                          <a:latin typeface="Calibri" panose="020F0502020204030204" pitchFamily="34" charset="0"/>
                        </a:rPr>
                        <a:t>Sum Scores</a:t>
                      </a:r>
                    </a:p>
                  </a:txBody>
                  <a:tcPr marL="45720" marR="45720" anchor="ctr">
                    <a:lnL w="12700" cap="flat" cmpd="sng" algn="ctr">
                      <a:solidFill>
                        <a:srgbClr val="FFFFFF"/>
                      </a:solidFill>
                      <a:prstDash val="solid"/>
                      <a:round/>
                      <a:headEnd type="none" w="med" len="med"/>
                      <a:tailEnd type="none" w="med" len="med"/>
                    </a:lnL>
                    <a:lnR>
                      <a:noFill/>
                    </a:lnR>
                    <a:lnT w="12700" cap="flat" cmpd="sng" algn="ctr">
                      <a:solidFill>
                        <a:schemeClr val="bg1">
                          <a:lumMod val="75000"/>
                        </a:schemeClr>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895542863"/>
                  </a:ext>
                </a:extLst>
              </a:tr>
            </a:tbl>
          </a:graphicData>
        </a:graphic>
      </p:graphicFrame>
      <p:sp>
        <p:nvSpPr>
          <p:cNvPr id="2" name="Right Arrow 1">
            <a:extLst>
              <a:ext uri="{FF2B5EF4-FFF2-40B4-BE49-F238E27FC236}">
                <a16:creationId xmlns:a16="http://schemas.microsoft.com/office/drawing/2014/main" id="{E29393EF-F32F-2946-ADE1-06CB1B30B6FC}"/>
              </a:ext>
            </a:extLst>
          </p:cNvPr>
          <p:cNvSpPr/>
          <p:nvPr/>
        </p:nvSpPr>
        <p:spPr>
          <a:xfrm>
            <a:off x="4049486" y="1251857"/>
            <a:ext cx="402772" cy="609600"/>
          </a:xfrm>
          <a:prstGeom prst="rightArrow">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a:extLst>
              <a:ext uri="{FF2B5EF4-FFF2-40B4-BE49-F238E27FC236}">
                <a16:creationId xmlns:a16="http://schemas.microsoft.com/office/drawing/2014/main" id="{5A0C5B79-68A4-9640-8F06-A5E1A372A341}"/>
              </a:ext>
            </a:extLst>
          </p:cNvPr>
          <p:cNvSpPr/>
          <p:nvPr/>
        </p:nvSpPr>
        <p:spPr>
          <a:xfrm rot="10800000">
            <a:off x="7707085" y="1251857"/>
            <a:ext cx="402772" cy="609600"/>
          </a:xfrm>
          <a:prstGeom prst="rightArrow">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BA022132-B6FD-7548-BF90-7AA72271AC53}"/>
              </a:ext>
            </a:extLst>
          </p:cNvPr>
          <p:cNvSpPr txBox="1"/>
          <p:nvPr/>
        </p:nvSpPr>
        <p:spPr>
          <a:xfrm>
            <a:off x="6176176" y="98671"/>
            <a:ext cx="4343400" cy="738664"/>
          </a:xfrm>
          <a:prstGeom prst="rect">
            <a:avLst/>
          </a:prstGeom>
          <a:noFill/>
        </p:spPr>
        <p:txBody>
          <a:bodyPr wrap="square" rtlCol="0">
            <a:spAutoFit/>
          </a:bodyPr>
          <a:lstStyle/>
          <a:p>
            <a:pPr lvl="0">
              <a:defRPr/>
            </a:pPr>
            <a:r>
              <a:rPr lang="en-US" sz="1050" dirty="0">
                <a:solidFill>
                  <a:srgbClr val="000000">
                    <a:lumMod val="50000"/>
                    <a:lumOff val="50000"/>
                  </a:srgbClr>
                </a:solidFill>
              </a:rPr>
              <a:t>Complete the Force Field Analysis by entering your desired change in the middle, and then listing the forces driving change and resisting change. Score the forces to identify which forces are most powerful and if the cumulative scores are driving or resisting your desired change.</a:t>
            </a:r>
            <a:endParaRPr kumimoji="0" lang="en-US" sz="1050" b="0" i="0" u="none" strike="noStrike" kern="1200" cap="none" spc="0" normalizeH="0" baseline="0" noProof="0" dirty="0">
              <a:ln>
                <a:noFill/>
              </a:ln>
              <a:solidFill>
                <a:srgbClr val="000000">
                  <a:lumMod val="50000"/>
                  <a:lumOff val="50000"/>
                </a:srgbClr>
              </a:solidFill>
              <a:effectLst/>
              <a:uLnTx/>
              <a:uFillTx/>
              <a:latin typeface="Arial"/>
              <a:ea typeface="+mn-ea"/>
              <a:cs typeface="+mn-cs"/>
            </a:endParaRPr>
          </a:p>
        </p:txBody>
      </p:sp>
    </p:spTree>
    <p:extLst>
      <p:ext uri="{BB962C8B-B14F-4D97-AF65-F5344CB8AC3E}">
        <p14:creationId xmlns:p14="http://schemas.microsoft.com/office/powerpoint/2010/main" val="896249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nvPr>
        </p:nvGraphicFramePr>
        <p:xfrm>
          <a:off x="516833" y="1839816"/>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50000"/>
                              <a:lumOff val="50000"/>
                            </a:schemeClr>
                          </a:solidFill>
                        </a:rPr>
                        <a:t>Enter action here</a:t>
                      </a:r>
                    </a:p>
                  </a:txBody>
                  <a:tcPr/>
                </a:tc>
                <a:tc>
                  <a:txBody>
                    <a:bodyPr/>
                    <a:lstStyle/>
                    <a:p>
                      <a:r>
                        <a:rPr lang="en-US" dirty="0">
                          <a:solidFill>
                            <a:schemeClr val="tx1">
                              <a:lumMod val="50000"/>
                              <a:lumOff val="50000"/>
                            </a:schemeClr>
                          </a:solidFill>
                        </a:rPr>
                        <a:t>Enter owner</a:t>
                      </a:r>
                    </a:p>
                  </a:txBody>
                  <a:tcPr/>
                </a:tc>
                <a:tc>
                  <a:txBody>
                    <a:bodyPr/>
                    <a:lstStyle/>
                    <a:p>
                      <a:r>
                        <a:rPr lang="en-US" dirty="0">
                          <a:solidFill>
                            <a:schemeClr val="tx1">
                              <a:lumMod val="50000"/>
                              <a:lumOff val="50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32276119"/>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6707357"/>
                  </a:ext>
                </a:extLst>
              </a:tr>
            </a:tbl>
          </a:graphicData>
        </a:graphic>
      </p:graphicFrame>
      <p:sp>
        <p:nvSpPr>
          <p:cNvPr id="7" name="TextBox 6">
            <a:extLst>
              <a:ext uri="{FF2B5EF4-FFF2-40B4-BE49-F238E27FC236}">
                <a16:creationId xmlns:a16="http://schemas.microsoft.com/office/drawing/2014/main" id="{A8B96D20-F954-E44B-A7F0-217FB6DA3FF2}"/>
              </a:ext>
            </a:extLst>
          </p:cNvPr>
          <p:cNvSpPr txBox="1"/>
          <p:nvPr/>
        </p:nvSpPr>
        <p:spPr>
          <a:xfrm>
            <a:off x="643719" y="1097519"/>
            <a:ext cx="1090456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lumMod val="50000"/>
                    <a:lumOff val="50000"/>
                  </a:srgbClr>
                </a:solidFill>
                <a:effectLst/>
                <a:uLnTx/>
                <a:uFillTx/>
                <a:latin typeface="Arial"/>
                <a:ea typeface="+mn-ea"/>
                <a:cs typeface="Arial"/>
                <a:sym typeface="Arial"/>
              </a:rPr>
              <a:t>Create an action plan for completing your Force Field Analysis, including any research and input needed from key stakeholders or your team. Also include actions based on addressing the implications or strategies that arise from completing your analysis.</a:t>
            </a:r>
          </a:p>
        </p:txBody>
      </p:sp>
    </p:spTree>
    <p:extLst>
      <p:ext uri="{BB962C8B-B14F-4D97-AF65-F5344CB8AC3E}">
        <p14:creationId xmlns:p14="http://schemas.microsoft.com/office/powerpoint/2010/main" val="21169492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2" ma:contentTypeDescription="Create a new document." ma:contentTypeScope="" ma:versionID="cbd20e80dd8e6aa652f2e14ac64b8571">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9d2b15c11c72407b5cb5cda19bfb0cc0"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FD2720B-28F1-4100-8F03-3AFF0D1F5C1E}">
  <ds:schemaRefs>
    <ds:schemaRef ds:uri="http://purl.org/dc/elements/1.1/"/>
    <ds:schemaRef ds:uri="2b6f4d9c-e67e-4634-a886-8566b3a998fa"/>
    <ds:schemaRef ds:uri="http://purl.org/dc/terms/"/>
    <ds:schemaRef ds:uri="http://www.w3.org/XML/1998/namespace"/>
    <ds:schemaRef ds:uri="http://schemas.microsoft.com/office/2006/documentManagement/types"/>
    <ds:schemaRef ds:uri="http://schemas.microsoft.com/office/infopath/2007/PartnerControls"/>
    <ds:schemaRef ds:uri="http://purl.org/dc/dcmitype/"/>
    <ds:schemaRef ds:uri="http://schemas.openxmlformats.org/package/2006/metadata/core-properties"/>
    <ds:schemaRef ds:uri="3c7d788f-59f0-4ee8-87d4-6b60b595ee8d"/>
    <ds:schemaRef ds:uri="http://schemas.microsoft.com/office/2006/metadata/properties"/>
  </ds:schemaRefs>
</ds:datastoreItem>
</file>

<file path=customXml/itemProps2.xml><?xml version="1.0" encoding="utf-8"?>
<ds:datastoreItem xmlns:ds="http://schemas.openxmlformats.org/officeDocument/2006/customXml" ds:itemID="{DC799F90-265A-458D-9175-AE602C5C60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A6BB515-2F14-43B0-8DC0-FB6315D4BD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4145</TotalTime>
  <Words>263</Words>
  <Application>Microsoft Macintosh PowerPoint</Application>
  <PresentationFormat>Widescreen</PresentationFormat>
  <Paragraphs>32</Paragraphs>
  <Slides>3</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vt:i4>
      </vt:variant>
    </vt:vector>
  </HeadingPairs>
  <TitlesOfParts>
    <vt:vector size="10" baseType="lpstr">
      <vt:lpstr>Arial</vt:lpstr>
      <vt:lpstr>Calibri</vt:lpstr>
      <vt:lpstr>Calibri Light</vt:lpstr>
      <vt:lpstr>Roboto</vt:lpstr>
      <vt:lpstr>Roboto Black</vt:lpstr>
      <vt:lpstr>Office Theme</vt:lpstr>
      <vt:lpstr>1_Office Theme</vt:lpstr>
      <vt:lpstr>Force Field Analysis Template</vt:lpstr>
      <vt:lpstr>Force Field Analysis Template</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Karen Cramer</cp:lastModifiedBy>
  <cp:revision>70</cp:revision>
  <dcterms:created xsi:type="dcterms:W3CDTF">2018-02-04T00:01:51Z</dcterms:created>
  <dcterms:modified xsi:type="dcterms:W3CDTF">2025-05-01T17:07:14Z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