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0" autoAdjust="0"/>
    <p:restoredTop sz="94660"/>
  </p:normalViewPr>
  <p:slideViewPr>
    <p:cSldViewPr snapToGrid="0">
      <p:cViewPr varScale="1">
        <p:scale>
          <a:sx n="94" d="100"/>
          <a:sy n="94" d="100"/>
        </p:scale>
        <p:origin x="768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ren Kaplan" userId="74b3a3c5-0de4-492b-9de0-324272078dd5" providerId="ADAL" clId="{54D31045-32B1-425A-9A44-A4BD2BF6F077}"/>
    <pc:docChg chg="modSld">
      <pc:chgData name="Soren Kaplan" userId="74b3a3c5-0de4-492b-9de0-324272078dd5" providerId="ADAL" clId="{54D31045-32B1-425A-9A44-A4BD2BF6F077}" dt="2018-02-25T16:27:42.790" v="0" actId="14734"/>
      <pc:docMkLst>
        <pc:docMk/>
      </pc:docMkLst>
      <pc:sldChg chg="modSp">
        <pc:chgData name="Soren Kaplan" userId="74b3a3c5-0de4-492b-9de0-324272078dd5" providerId="ADAL" clId="{54D31045-32B1-425A-9A44-A4BD2BF6F077}" dt="2018-02-25T16:27:42.790" v="0" actId="14734"/>
        <pc:sldMkLst>
          <pc:docMk/>
          <pc:sldMk cId="76701078" sldId="261"/>
        </pc:sldMkLst>
        <pc:graphicFrameChg chg="modGraphic">
          <ac:chgData name="Soren Kaplan" userId="74b3a3c5-0de4-492b-9de0-324272078dd5" providerId="ADAL" clId="{54D31045-32B1-425A-9A44-A4BD2BF6F077}" dt="2018-02-25T16:27:42.790" v="0" actId="14734"/>
          <ac:graphicFrameMkLst>
            <pc:docMk/>
            <pc:sldMk cId="76701078" sldId="261"/>
            <ac:graphicFrameMk id="5" creationId="{2923A41F-6C0F-4DE8-BEC6-9F0BE286FFD1}"/>
          </ac:graphicFrameMkLst>
        </pc:graphicFrameChg>
      </pc:sldChg>
    </pc:docChg>
  </pc:docChgLst>
  <pc:docChgLst>
    <pc:chgData name="Soren Kaplan" userId="74b3a3c5-0de4-492b-9de0-324272078dd5" providerId="ADAL" clId="{C753B0C6-C656-4BC9-A04F-FFCD7E6643BB}"/>
    <pc:docChg chg="undo custSel addSld delSld modSld modMainMaster">
      <pc:chgData name="Soren Kaplan" userId="74b3a3c5-0de4-492b-9de0-324272078dd5" providerId="ADAL" clId="{C753B0C6-C656-4BC9-A04F-FFCD7E6643BB}" dt="2018-02-09T19:14:18.504" v="192" actId="20577"/>
      <pc:docMkLst>
        <pc:docMk/>
      </pc:docMkLst>
      <pc:sldChg chg="addSp delSp modSp">
        <pc:chgData name="Soren Kaplan" userId="74b3a3c5-0de4-492b-9de0-324272078dd5" providerId="ADAL" clId="{C753B0C6-C656-4BC9-A04F-FFCD7E6643BB}" dt="2018-02-09T19:14:08.875" v="165" actId="20577"/>
        <pc:sldMkLst>
          <pc:docMk/>
          <pc:sldMk cId="1643245364" sldId="260"/>
        </pc:sldMkLst>
        <pc:spChg chg="del">
          <ac:chgData name="Soren Kaplan" userId="74b3a3c5-0de4-492b-9de0-324272078dd5" providerId="ADAL" clId="{C753B0C6-C656-4BC9-A04F-FFCD7E6643BB}" dt="2018-02-09T19:14:02.273" v="130" actId="478"/>
          <ac:spMkLst>
            <pc:docMk/>
            <pc:sldMk cId="1643245364" sldId="260"/>
            <ac:spMk id="2" creationId="{1F8E01D3-6334-4324-9F7C-37820C8A7489}"/>
          </ac:spMkLst>
        </pc:spChg>
        <pc:spChg chg="mod">
          <ac:chgData name="Soren Kaplan" userId="74b3a3c5-0de4-492b-9de0-324272078dd5" providerId="ADAL" clId="{C753B0C6-C656-4BC9-A04F-FFCD7E6643BB}" dt="2018-02-09T19:12:32.271" v="127" actId="20577"/>
          <ac:spMkLst>
            <pc:docMk/>
            <pc:sldMk cId="1643245364" sldId="260"/>
            <ac:spMk id="3" creationId="{5AC0FA28-B511-4565-8C8A-44DEE740CC90}"/>
          </ac:spMkLst>
        </pc:spChg>
        <pc:spChg chg="add del mod">
          <ac:chgData name="Soren Kaplan" userId="74b3a3c5-0de4-492b-9de0-324272078dd5" providerId="ADAL" clId="{C753B0C6-C656-4BC9-A04F-FFCD7E6643BB}" dt="2018-02-09T19:09:44.917" v="104" actId="478"/>
          <ac:spMkLst>
            <pc:docMk/>
            <pc:sldMk cId="1643245364" sldId="260"/>
            <ac:spMk id="4" creationId="{40102836-7340-4245-963D-208721FB09D1}"/>
          </ac:spMkLst>
        </pc:spChg>
        <pc:spChg chg="add mod">
          <ac:chgData name="Soren Kaplan" userId="74b3a3c5-0de4-492b-9de0-324272078dd5" providerId="ADAL" clId="{C753B0C6-C656-4BC9-A04F-FFCD7E6643BB}" dt="2018-02-09T19:10:10.628" v="107" actId="1076"/>
          <ac:spMkLst>
            <pc:docMk/>
            <pc:sldMk cId="1643245364" sldId="260"/>
            <ac:spMk id="5" creationId="{E1829E29-EF69-4153-95EC-9C1110DC19B6}"/>
          </ac:spMkLst>
        </pc:spChg>
        <pc:spChg chg="add mod">
          <ac:chgData name="Soren Kaplan" userId="74b3a3c5-0de4-492b-9de0-324272078dd5" providerId="ADAL" clId="{C753B0C6-C656-4BC9-A04F-FFCD7E6643BB}" dt="2018-02-09T19:14:08.875" v="165" actId="20577"/>
          <ac:spMkLst>
            <pc:docMk/>
            <pc:sldMk cId="1643245364" sldId="260"/>
            <ac:spMk id="7" creationId="{0E5312BC-D894-4EF1-B411-739DA565E3FB}"/>
          </ac:spMkLst>
        </pc:spChg>
        <pc:graphicFrameChg chg="del modGraphic">
          <ac:chgData name="Soren Kaplan" userId="74b3a3c5-0de4-492b-9de0-324272078dd5" providerId="ADAL" clId="{C753B0C6-C656-4BC9-A04F-FFCD7E6643BB}" dt="2018-02-09T17:31:11.874" v="57" actId="478"/>
          <ac:graphicFrameMkLst>
            <pc:docMk/>
            <pc:sldMk cId="1643245364" sldId="260"/>
            <ac:graphicFrameMk id="7" creationId="{70B78285-A706-43ED-B8DA-144E671A31D9}"/>
          </ac:graphicFrameMkLst>
        </pc:graphicFrameChg>
        <pc:picChg chg="del mod">
          <ac:chgData name="Soren Kaplan" userId="74b3a3c5-0de4-492b-9de0-324272078dd5" providerId="ADAL" clId="{C753B0C6-C656-4BC9-A04F-FFCD7E6643BB}" dt="2018-02-09T17:31:05.021" v="55" actId="478"/>
          <ac:picMkLst>
            <pc:docMk/>
            <pc:sldMk cId="1643245364" sldId="260"/>
            <ac:picMk id="5" creationId="{00000000-0000-0000-0000-000000000000}"/>
          </ac:picMkLst>
        </pc:picChg>
        <pc:picChg chg="del">
          <ac:chgData name="Soren Kaplan" userId="74b3a3c5-0de4-492b-9de0-324272078dd5" providerId="ADAL" clId="{C753B0C6-C656-4BC9-A04F-FFCD7E6643BB}" dt="2018-02-09T17:31:05.021" v="55" actId="478"/>
          <ac:picMkLst>
            <pc:docMk/>
            <pc:sldMk cId="1643245364" sldId="260"/>
            <ac:picMk id="6" creationId="{00000000-0000-0000-0000-000000000000}"/>
          </ac:picMkLst>
        </pc:picChg>
      </pc:sldChg>
      <pc:sldChg chg="addSp delSp modSp add">
        <pc:chgData name="Soren Kaplan" userId="74b3a3c5-0de4-492b-9de0-324272078dd5" providerId="ADAL" clId="{C753B0C6-C656-4BC9-A04F-FFCD7E6643BB}" dt="2018-02-09T19:14:18.504" v="192" actId="20577"/>
        <pc:sldMkLst>
          <pc:docMk/>
          <pc:sldMk cId="76701078" sldId="261"/>
        </pc:sldMkLst>
        <pc:spChg chg="del mod">
          <ac:chgData name="Soren Kaplan" userId="74b3a3c5-0de4-492b-9de0-324272078dd5" providerId="ADAL" clId="{C753B0C6-C656-4BC9-A04F-FFCD7E6643BB}" dt="2018-02-09T19:14:12.632" v="167" actId="478"/>
          <ac:spMkLst>
            <pc:docMk/>
            <pc:sldMk cId="76701078" sldId="261"/>
            <ac:spMk id="2" creationId="{6B9E2291-3C09-43A8-AA5A-76226BFDB0E0}"/>
          </ac:spMkLst>
        </pc:spChg>
        <pc:spChg chg="del">
          <ac:chgData name="Soren Kaplan" userId="74b3a3c5-0de4-492b-9de0-324272078dd5" providerId="ADAL" clId="{C753B0C6-C656-4BC9-A04F-FFCD7E6643BB}" dt="2018-02-09T17:29:20.962" v="8" actId="478"/>
          <ac:spMkLst>
            <pc:docMk/>
            <pc:sldMk cId="76701078" sldId="261"/>
            <ac:spMk id="3" creationId="{39799EE6-4D0D-4596-87EF-3392FEBA28C9}"/>
          </ac:spMkLst>
        </pc:spChg>
        <pc:spChg chg="add del mod">
          <ac:chgData name="Soren Kaplan" userId="74b3a3c5-0de4-492b-9de0-324272078dd5" providerId="ADAL" clId="{C753B0C6-C656-4BC9-A04F-FFCD7E6643BB}" dt="2018-02-09T19:10:15.709" v="108" actId="478"/>
          <ac:spMkLst>
            <pc:docMk/>
            <pc:sldMk cId="76701078" sldId="261"/>
            <ac:spMk id="6" creationId="{81AE2466-EDA2-49B5-96FA-7E80D7438B75}"/>
          </ac:spMkLst>
        </pc:spChg>
        <pc:spChg chg="add">
          <ac:chgData name="Soren Kaplan" userId="74b3a3c5-0de4-492b-9de0-324272078dd5" providerId="ADAL" clId="{C753B0C6-C656-4BC9-A04F-FFCD7E6643BB}" dt="2018-02-09T19:10:15.987" v="109" actId="20577"/>
          <ac:spMkLst>
            <pc:docMk/>
            <pc:sldMk cId="76701078" sldId="261"/>
            <ac:spMk id="7" creationId="{5C6306F5-3F2B-4C86-9DBC-3C1470F49E8B}"/>
          </ac:spMkLst>
        </pc:spChg>
        <pc:spChg chg="add mod">
          <ac:chgData name="Soren Kaplan" userId="74b3a3c5-0de4-492b-9de0-324272078dd5" providerId="ADAL" clId="{C753B0C6-C656-4BC9-A04F-FFCD7E6643BB}" dt="2018-02-09T19:14:18.504" v="192" actId="20577"/>
          <ac:spMkLst>
            <pc:docMk/>
            <pc:sldMk cId="76701078" sldId="261"/>
            <ac:spMk id="9" creationId="{64480285-65DC-4829-A0DE-CB9DB8063BBD}"/>
          </ac:spMkLst>
        </pc:spChg>
        <pc:graphicFrameChg chg="add mod modGraphic">
          <ac:chgData name="Soren Kaplan" userId="74b3a3c5-0de4-492b-9de0-324272078dd5" providerId="ADAL" clId="{C753B0C6-C656-4BC9-A04F-FFCD7E6643BB}" dt="2018-02-09T19:12:07.443" v="123" actId="1076"/>
          <ac:graphicFrameMkLst>
            <pc:docMk/>
            <pc:sldMk cId="76701078" sldId="261"/>
            <ac:graphicFrameMk id="5" creationId="{2923A41F-6C0F-4DE8-BEC6-9F0BE286FFD1}"/>
          </ac:graphicFrameMkLst>
        </pc:graphicFrameChg>
        <pc:picChg chg="add mod ord">
          <ac:chgData name="Soren Kaplan" userId="74b3a3c5-0de4-492b-9de0-324272078dd5" providerId="ADAL" clId="{C753B0C6-C656-4BC9-A04F-FFCD7E6643BB}" dt="2018-02-09T19:11:59.113" v="122" actId="1076"/>
          <ac:picMkLst>
            <pc:docMk/>
            <pc:sldMk cId="76701078" sldId="261"/>
            <ac:picMk id="3" creationId="{8F68D38A-C264-4F6A-8A4A-6A6C23CAF01C}"/>
          </ac:picMkLst>
        </pc:picChg>
        <pc:picChg chg="add del mod">
          <ac:chgData name="Soren Kaplan" userId="74b3a3c5-0de4-492b-9de0-324272078dd5" providerId="ADAL" clId="{C753B0C6-C656-4BC9-A04F-FFCD7E6643BB}" dt="2018-02-09T19:11:42.703" v="117" actId="478"/>
          <ac:picMkLst>
            <pc:docMk/>
            <pc:sldMk cId="76701078" sldId="261"/>
            <ac:picMk id="4" creationId="{550C6932-FE34-481C-B781-E3DF8D0B2213}"/>
          </ac:picMkLst>
        </pc:picChg>
      </pc:sldChg>
      <pc:sldMasterChg chg="modSldLayout">
        <pc:chgData name="Soren Kaplan" userId="74b3a3c5-0de4-492b-9de0-324272078dd5" providerId="ADAL" clId="{C753B0C6-C656-4BC9-A04F-FFCD7E6643BB}" dt="2018-02-09T19:05:37.079" v="100" actId="14100"/>
        <pc:sldMasterMkLst>
          <pc:docMk/>
          <pc:sldMasterMk cId="2711881703" sldId="2147483648"/>
        </pc:sldMasterMkLst>
        <pc:sldLayoutChg chg="modSp">
          <pc:chgData name="Soren Kaplan" userId="74b3a3c5-0de4-492b-9de0-324272078dd5" providerId="ADAL" clId="{C753B0C6-C656-4BC9-A04F-FFCD7E6643BB}" dt="2018-02-09T19:05:37.079" v="100" actId="14100"/>
          <pc:sldLayoutMkLst>
            <pc:docMk/>
            <pc:sldMasterMk cId="2711881703" sldId="2147483648"/>
            <pc:sldLayoutMk cId="1149268650" sldId="2147483650"/>
          </pc:sldLayoutMkLst>
          <pc:spChg chg="mod">
            <ac:chgData name="Soren Kaplan" userId="74b3a3c5-0de4-492b-9de0-324272078dd5" providerId="ADAL" clId="{C753B0C6-C656-4BC9-A04F-FFCD7E6643BB}" dt="2018-02-09T19:05:37.079" v="100" actId="14100"/>
            <ac:spMkLst>
              <pc:docMk/>
              <pc:sldMasterMk cId="2711881703" sldId="2147483648"/>
              <pc:sldLayoutMk cId="1149268650" sldId="2147483650"/>
              <ac:spMk id="2" creationId="{000B8FDA-6EFA-402F-BA18-D8A0CA49CA3B}"/>
            </ac:spMkLst>
          </pc:spChg>
        </pc:sldLayoutChg>
      </pc:sldMasterChg>
    </pc:docChg>
  </pc:docChgLst>
  <pc:docChgLst>
    <pc:chgData name="Soren Kaplan" userId="74b3a3c5-0de4-492b-9de0-324272078dd5" providerId="ADAL" clId="{C00FD6CF-33F3-48E2-822F-E8806847D663}"/>
    <pc:docChg chg="modSld">
      <pc:chgData name="Soren Kaplan" userId="74b3a3c5-0de4-492b-9de0-324272078dd5" providerId="ADAL" clId="{C00FD6CF-33F3-48E2-822F-E8806847D663}" dt="2018-02-05T16:26:57.726" v="1"/>
      <pc:docMkLst>
        <pc:docMk/>
      </pc:docMkLst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F85353-6BC0-4CE5-B273-47FC67B4FB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0F0AAC-8C08-40D6-AD7F-C8F11E2014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684838-A0BE-4D12-BCE5-0CBEED7AE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DDF0-6D3C-4277-AB36-132ECC7ACCF5}" type="datetimeFigureOut">
              <a:rPr lang="en-US" smtClean="0"/>
              <a:t>6/19/19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755855-54F0-4596-A7EC-A2A584810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581D82-7428-463D-9CDF-A017450A1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407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8851D-1079-4505-AFA6-FC0A74529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34F9E3-B323-4C58-8491-FD97DD3F47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790971-DF4C-4DA7-862B-26E0C3B35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DDF0-6D3C-4277-AB36-132ECC7ACCF5}" type="datetimeFigureOut">
              <a:rPr lang="en-US" smtClean="0"/>
              <a:t>6/19/19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EEDC9-D7B8-403D-95FF-F9BF76D3C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513502-4EFA-4C86-8D3F-39FEDF742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098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A609AA-0A43-4E95-BD06-EF74F9FC71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3A8F4A-82F9-4787-A5F7-0EC6374BA2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D96FC1-25AA-4957-A81D-2DF45F2B9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DDF0-6D3C-4277-AB36-132ECC7ACCF5}" type="datetimeFigureOut">
              <a:rPr lang="en-US" smtClean="0"/>
              <a:t>6/19/19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78D534-0756-407C-8C64-D118E2FFB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A56886-0B6E-49F4-B116-753CAE713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229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B8FDA-6EFA-402F-BA18-D8A0CA49C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3194" y="136525"/>
            <a:ext cx="9389745" cy="544512"/>
          </a:xfrm>
          <a:noFill/>
        </p:spPr>
        <p:txBody>
          <a:bodyPr>
            <a:normAutofit/>
          </a:bodyPr>
          <a:lstStyle>
            <a:lvl1pPr algn="l">
              <a:defRPr sz="2800">
                <a:solidFill>
                  <a:schemeClr val="accent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8EDA21-BAD3-45C7-B145-D99949002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315" y="977265"/>
            <a:ext cx="11727180" cy="4473893"/>
          </a:xfrm>
        </p:spPr>
        <p:txBody>
          <a:bodyPr>
            <a:normAutofit/>
          </a:bodyPr>
          <a:lstStyle>
            <a:lvl1pPr>
              <a:defRPr sz="24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 sz="1800"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 sz="1600"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 sz="1600"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Content Placeholder 4">
            <a:extLst>
              <a:ext uri="{FF2B5EF4-FFF2-40B4-BE49-F238E27FC236}">
                <a16:creationId xmlns:a16="http://schemas.microsoft.com/office/drawing/2014/main" id="{05081DEC-99CD-4CAF-A96D-74B7E09D528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970" y="136525"/>
            <a:ext cx="2172211" cy="618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9268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E2042-CC77-45C5-9BCE-A5166D2FC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670569-7EA2-49B9-BE0F-78A53BA300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F0A1AB-3F9C-49C9-8000-F7F742498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DDF0-6D3C-4277-AB36-132ECC7ACCF5}" type="datetimeFigureOut">
              <a:rPr lang="en-US" smtClean="0"/>
              <a:t>6/19/19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41C9EE-834A-4BEA-A9FB-F9B7ACBF1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01CD3C-7E39-4921-8FFF-76E524A2D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288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1C587-32B4-4640-A083-EC1DBEF8F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533DA-BC94-4433-88C3-731D0C24BA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103819-9C8A-45E5-B530-D884FEA72A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C795BE-0B69-4148-8E4C-D41AB3E96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DDF0-6D3C-4277-AB36-132ECC7ACCF5}" type="datetimeFigureOut">
              <a:rPr lang="en-US" smtClean="0"/>
              <a:t>6/19/19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901E83-09FC-4AA4-AB1C-388C4FBA0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4D7968-8D82-4C47-8199-500BD3CDF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069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16822-B212-467D-A72B-1F5346864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A989B0-7917-4A46-8927-CDA33D3DDA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C1245F-205B-42B3-AC05-39AEDA93D4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14FF6E-0492-4720-AC71-68754530F1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CB9B71-9E73-4F0A-8887-9B015B73E4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56888E-B0CE-40A0-B355-616B77DF2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DDF0-6D3C-4277-AB36-132ECC7ACCF5}" type="datetimeFigureOut">
              <a:rPr lang="en-US" smtClean="0"/>
              <a:t>6/19/19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C795D28-BC1C-4BBD-9B0E-1A68884D1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473609-DDC8-4EA1-A568-66279B1CA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482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983F2-F99B-4B9E-9E0C-A53E423A1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FAE7E2-C3CD-4403-B210-0A4BB7AC2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DDF0-6D3C-4277-AB36-132ECC7ACCF5}" type="datetimeFigureOut">
              <a:rPr lang="en-US" smtClean="0"/>
              <a:t>6/19/19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65E928-B3C5-4713-94FE-4F34B6604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AC1BD4-75A6-482E-A55A-40D0114CA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147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523168-666F-4812-868F-341647933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DDF0-6D3C-4277-AB36-132ECC7ACCF5}" type="datetimeFigureOut">
              <a:rPr lang="en-US" smtClean="0"/>
              <a:t>6/19/19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B3CE5F-01A8-4E4D-8740-49EFC1B08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68F3D4-ED99-43FB-A237-275897DD6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072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177A15-DB52-4036-A374-0575059C4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C78AB1-D37A-446E-95F5-1116CB8427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B86C48-2453-477D-B98E-C964D229BB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BD4943-AA8E-4DA5-8829-180D8CE4C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DDF0-6D3C-4277-AB36-132ECC7ACCF5}" type="datetimeFigureOut">
              <a:rPr lang="en-US" smtClean="0"/>
              <a:t>6/19/19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7D66BC-F88E-42FB-9E61-30B347E4E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5F4173-41A1-4ACC-AB44-620F344D6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629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F792F-AC31-4468-ADCD-669D6B18B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4656C1-4803-4F0A-93E1-A2AC20A37D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1CD8DF-8C1B-4704-A6F8-C38D150607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3B821A-075E-4694-B831-56753F065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DDF0-6D3C-4277-AB36-132ECC7ACCF5}" type="datetimeFigureOut">
              <a:rPr lang="en-US" smtClean="0"/>
              <a:t>6/19/19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B65BE6-0E82-40E5-809A-4CABF2574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92A1F4-AD55-4B4C-925F-74D3B3B28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906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31B22F-98CF-4DC7-AAF9-210D6CCC8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DEE29-D41E-4F4F-B7D1-2BE8502A67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03CC94-1763-499D-A4B9-40661130C0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FBDDF0-6D3C-4277-AB36-132ECC7ACCF5}" type="datetimeFigureOut">
              <a:rPr lang="en-US" smtClean="0"/>
              <a:t>6/19/19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BDEF65-32CD-44D6-B5EB-F84A0D8D11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F3619E-CB98-4F58-8BA6-C12088DE12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3A4800-D636-418A-9240-5C2AA6751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881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upboard.io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upboard.io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0FA28-B511-4565-8C8A-44DEE740CC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7175" y="1274445"/>
            <a:ext cx="11704320" cy="41767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</a:t>
            </a:r>
            <a:r>
              <a:rPr lang="en-US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Affinity Diagram </a:t>
            </a:r>
            <a:r>
              <a:rPr lang="en-US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 a tool and technique widely used in organizations that solicits and categorizes a large set of seemingly disparate ideas identified during a brainstorming session into natural groupings. Also known as KJ Method, it was invented in the 1960s by </a:t>
            </a:r>
            <a:r>
              <a:rPr lang="en-US" dirty="0" err="1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Kawakita</a:t>
            </a:r>
            <a:r>
              <a:rPr lang="en-US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Jiro, a Japanese anthropologist. It enables teams to collaborate in a strategic thinking and decision making process, which increases the likelihood of producing desired results.</a:t>
            </a:r>
          </a:p>
          <a:p>
            <a:pPr marL="0" indent="0">
              <a:buNone/>
            </a:pPr>
            <a:endParaRPr lang="en-US" dirty="0">
              <a:solidFill>
                <a:srgbClr val="2D434D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1500" dirty="0">
                <a:solidFill>
                  <a:srgbClr val="2D434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Use this template as a ”tree” to group various ideas regarding the overarching context of the problem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1829E29-EF69-4153-95EC-9C1110DC19B6}"/>
              </a:ext>
            </a:extLst>
          </p:cNvPr>
          <p:cNvSpPr txBox="1"/>
          <p:nvPr/>
        </p:nvSpPr>
        <p:spPr>
          <a:xfrm>
            <a:off x="13335" y="6582975"/>
            <a:ext cx="12192000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lvl="0" algn="ctr"/>
            <a:r>
              <a:rPr lang="en-US" sz="1200" kern="1200" dirty="0">
                <a:solidFill>
                  <a:schemeClr val="tx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Want more tools and templates? </a:t>
            </a:r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</a:rPr>
              <a:t>Visit </a:t>
            </a:r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  <a:hlinkClick r:id="rId2"/>
              </a:rPr>
              <a:t>https://upboard.io/</a:t>
            </a:r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endParaRPr lang="en-US" sz="1200" kern="1200" dirty="0">
              <a:solidFill>
                <a:schemeClr val="tx1"/>
              </a:solidFill>
              <a:effectLst/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0E5312BC-D894-4EF1-B411-739DA565E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Affinity Diagram Template</a:t>
            </a:r>
          </a:p>
        </p:txBody>
      </p:sp>
    </p:spTree>
    <p:extLst>
      <p:ext uri="{BB962C8B-B14F-4D97-AF65-F5344CB8AC3E}">
        <p14:creationId xmlns:p14="http://schemas.microsoft.com/office/powerpoint/2010/main" val="1643245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1829E29-EF69-4153-95EC-9C1110DC19B6}"/>
              </a:ext>
            </a:extLst>
          </p:cNvPr>
          <p:cNvSpPr txBox="1"/>
          <p:nvPr/>
        </p:nvSpPr>
        <p:spPr>
          <a:xfrm>
            <a:off x="13335" y="6582975"/>
            <a:ext cx="12192000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lvl="0" algn="ctr"/>
            <a:r>
              <a:rPr lang="en-US" sz="1200" kern="1200" dirty="0">
                <a:solidFill>
                  <a:schemeClr val="tx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Want more tools and templates? </a:t>
            </a:r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</a:rPr>
              <a:t>Visit </a:t>
            </a:r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  <a:hlinkClick r:id="rId2"/>
              </a:rPr>
              <a:t>https://upboard.io/</a:t>
            </a:r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endParaRPr lang="en-US" sz="1200" kern="1200" dirty="0">
              <a:solidFill>
                <a:schemeClr val="tx1"/>
              </a:solidFill>
              <a:effectLst/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0E5312BC-D894-4EF1-B411-739DA565E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Affinity Diagram Template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8283597-59F3-7A41-B8F8-A3C9EE54D1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2084236"/>
              </p:ext>
            </p:extLst>
          </p:nvPr>
        </p:nvGraphicFramePr>
        <p:xfrm>
          <a:off x="13335" y="873458"/>
          <a:ext cx="12178666" cy="4162174"/>
        </p:xfrm>
        <a:graphic>
          <a:graphicData uri="http://schemas.openxmlformats.org/drawingml/2006/table">
            <a:tbl>
              <a:tblPr/>
              <a:tblGrid>
                <a:gridCol w="629685">
                  <a:extLst>
                    <a:ext uri="{9D8B030D-6E8A-4147-A177-3AD203B41FA5}">
                      <a16:colId xmlns:a16="http://schemas.microsoft.com/office/drawing/2014/main" val="1832885630"/>
                    </a:ext>
                  </a:extLst>
                </a:gridCol>
                <a:gridCol w="609649">
                  <a:extLst>
                    <a:ext uri="{9D8B030D-6E8A-4147-A177-3AD203B41FA5}">
                      <a16:colId xmlns:a16="http://schemas.microsoft.com/office/drawing/2014/main" val="1735108657"/>
                    </a:ext>
                  </a:extLst>
                </a:gridCol>
                <a:gridCol w="609649">
                  <a:extLst>
                    <a:ext uri="{9D8B030D-6E8A-4147-A177-3AD203B41FA5}">
                      <a16:colId xmlns:a16="http://schemas.microsoft.com/office/drawing/2014/main" val="3620346866"/>
                    </a:ext>
                  </a:extLst>
                </a:gridCol>
                <a:gridCol w="609649">
                  <a:extLst>
                    <a:ext uri="{9D8B030D-6E8A-4147-A177-3AD203B41FA5}">
                      <a16:colId xmlns:a16="http://schemas.microsoft.com/office/drawing/2014/main" val="4268024131"/>
                    </a:ext>
                  </a:extLst>
                </a:gridCol>
                <a:gridCol w="609649">
                  <a:extLst>
                    <a:ext uri="{9D8B030D-6E8A-4147-A177-3AD203B41FA5}">
                      <a16:colId xmlns:a16="http://schemas.microsoft.com/office/drawing/2014/main" val="3140207275"/>
                    </a:ext>
                  </a:extLst>
                </a:gridCol>
                <a:gridCol w="609649">
                  <a:extLst>
                    <a:ext uri="{9D8B030D-6E8A-4147-A177-3AD203B41FA5}">
                      <a16:colId xmlns:a16="http://schemas.microsoft.com/office/drawing/2014/main" val="3284172527"/>
                    </a:ext>
                  </a:extLst>
                </a:gridCol>
                <a:gridCol w="343464">
                  <a:extLst>
                    <a:ext uri="{9D8B030D-6E8A-4147-A177-3AD203B41FA5}">
                      <a16:colId xmlns:a16="http://schemas.microsoft.com/office/drawing/2014/main" val="46082363"/>
                    </a:ext>
                  </a:extLst>
                </a:gridCol>
                <a:gridCol w="145973">
                  <a:extLst>
                    <a:ext uri="{9D8B030D-6E8A-4147-A177-3AD203B41FA5}">
                      <a16:colId xmlns:a16="http://schemas.microsoft.com/office/drawing/2014/main" val="1175462972"/>
                    </a:ext>
                  </a:extLst>
                </a:gridCol>
                <a:gridCol w="609649">
                  <a:extLst>
                    <a:ext uri="{9D8B030D-6E8A-4147-A177-3AD203B41FA5}">
                      <a16:colId xmlns:a16="http://schemas.microsoft.com/office/drawing/2014/main" val="3407672700"/>
                    </a:ext>
                  </a:extLst>
                </a:gridCol>
                <a:gridCol w="609649">
                  <a:extLst>
                    <a:ext uri="{9D8B030D-6E8A-4147-A177-3AD203B41FA5}">
                      <a16:colId xmlns:a16="http://schemas.microsoft.com/office/drawing/2014/main" val="3874679113"/>
                    </a:ext>
                  </a:extLst>
                </a:gridCol>
                <a:gridCol w="609649">
                  <a:extLst>
                    <a:ext uri="{9D8B030D-6E8A-4147-A177-3AD203B41FA5}">
                      <a16:colId xmlns:a16="http://schemas.microsoft.com/office/drawing/2014/main" val="3511549381"/>
                    </a:ext>
                  </a:extLst>
                </a:gridCol>
                <a:gridCol w="609649">
                  <a:extLst>
                    <a:ext uri="{9D8B030D-6E8A-4147-A177-3AD203B41FA5}">
                      <a16:colId xmlns:a16="http://schemas.microsoft.com/office/drawing/2014/main" val="1839626124"/>
                    </a:ext>
                  </a:extLst>
                </a:gridCol>
                <a:gridCol w="137386">
                  <a:extLst>
                    <a:ext uri="{9D8B030D-6E8A-4147-A177-3AD203B41FA5}">
                      <a16:colId xmlns:a16="http://schemas.microsoft.com/office/drawing/2014/main" val="1074490391"/>
                    </a:ext>
                  </a:extLst>
                </a:gridCol>
                <a:gridCol w="1133431">
                  <a:extLst>
                    <a:ext uri="{9D8B030D-6E8A-4147-A177-3AD203B41FA5}">
                      <a16:colId xmlns:a16="http://schemas.microsoft.com/office/drawing/2014/main" val="1499521662"/>
                    </a:ext>
                  </a:extLst>
                </a:gridCol>
                <a:gridCol w="231837">
                  <a:extLst>
                    <a:ext uri="{9D8B030D-6E8A-4147-A177-3AD203B41FA5}">
                      <a16:colId xmlns:a16="http://schemas.microsoft.com/office/drawing/2014/main" val="2285246820"/>
                    </a:ext>
                  </a:extLst>
                </a:gridCol>
                <a:gridCol w="300531">
                  <a:extLst>
                    <a:ext uri="{9D8B030D-6E8A-4147-A177-3AD203B41FA5}">
                      <a16:colId xmlns:a16="http://schemas.microsoft.com/office/drawing/2014/main" val="2279142558"/>
                    </a:ext>
                  </a:extLst>
                </a:gridCol>
                <a:gridCol w="721273">
                  <a:extLst>
                    <a:ext uri="{9D8B030D-6E8A-4147-A177-3AD203B41FA5}">
                      <a16:colId xmlns:a16="http://schemas.microsoft.com/office/drawing/2014/main" val="2964462062"/>
                    </a:ext>
                  </a:extLst>
                </a:gridCol>
                <a:gridCol w="609649">
                  <a:extLst>
                    <a:ext uri="{9D8B030D-6E8A-4147-A177-3AD203B41FA5}">
                      <a16:colId xmlns:a16="http://schemas.microsoft.com/office/drawing/2014/main" val="573832359"/>
                    </a:ext>
                  </a:extLst>
                </a:gridCol>
                <a:gridCol w="609649">
                  <a:extLst>
                    <a:ext uri="{9D8B030D-6E8A-4147-A177-3AD203B41FA5}">
                      <a16:colId xmlns:a16="http://schemas.microsoft.com/office/drawing/2014/main" val="1191547584"/>
                    </a:ext>
                  </a:extLst>
                </a:gridCol>
                <a:gridCol w="609649">
                  <a:extLst>
                    <a:ext uri="{9D8B030D-6E8A-4147-A177-3AD203B41FA5}">
                      <a16:colId xmlns:a16="http://schemas.microsoft.com/office/drawing/2014/main" val="3792529698"/>
                    </a:ext>
                  </a:extLst>
                </a:gridCol>
                <a:gridCol w="609649">
                  <a:extLst>
                    <a:ext uri="{9D8B030D-6E8A-4147-A177-3AD203B41FA5}">
                      <a16:colId xmlns:a16="http://schemas.microsoft.com/office/drawing/2014/main" val="1757900458"/>
                    </a:ext>
                  </a:extLst>
                </a:gridCol>
                <a:gridCol w="609649">
                  <a:extLst>
                    <a:ext uri="{9D8B030D-6E8A-4147-A177-3AD203B41FA5}">
                      <a16:colId xmlns:a16="http://schemas.microsoft.com/office/drawing/2014/main" val="1772898627"/>
                    </a:ext>
                  </a:extLst>
                </a:gridCol>
              </a:tblGrid>
              <a:tr h="216030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3" gridSpan="4"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Context</a:t>
                      </a:r>
                    </a:p>
                  </a:txBody>
                  <a:tcPr marL="7440" marR="7440" marT="744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 gridSpan="9"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Please enter the problem to be solved or an outline of the opportunity space here.</a:t>
                      </a:r>
                    </a:p>
                  </a:txBody>
                  <a:tcPr marL="7440" marR="7440" marT="744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385411"/>
                  </a:ext>
                </a:extLst>
              </a:tr>
              <a:tr h="216030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9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66592"/>
                  </a:ext>
                </a:extLst>
              </a:tr>
              <a:tr h="216030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9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6486632"/>
                  </a:ext>
                </a:extLst>
              </a:tr>
              <a:tr h="216030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0849984"/>
                  </a:ext>
                </a:extLst>
              </a:tr>
              <a:tr h="216030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6659012"/>
                  </a:ext>
                </a:extLst>
              </a:tr>
              <a:tr h="230431">
                <a:tc rowSpan="4" gridSpan="6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Enter description of first grouping</a:t>
                      </a:r>
                    </a:p>
                  </a:txBody>
                  <a:tcPr marL="7440" marR="7440" marT="744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4" gridSpan="6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Enter description of second grouping</a:t>
                      </a:r>
                    </a:p>
                  </a:txBody>
                  <a:tcPr marL="7440" marR="7440" marT="744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4" gridSpan="6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Enter description of third grouping</a:t>
                      </a:r>
                    </a:p>
                  </a:txBody>
                  <a:tcPr marL="7440" marR="7440" marT="744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5698422"/>
                  </a:ext>
                </a:extLst>
              </a:tr>
              <a:tr h="216030">
                <a:tc gridSpan="6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6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6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339647"/>
                  </a:ext>
                </a:extLst>
              </a:tr>
              <a:tr h="216030">
                <a:tc gridSpan="6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6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6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9388685"/>
                  </a:ext>
                </a:extLst>
              </a:tr>
              <a:tr h="230431">
                <a:tc gridSpan="6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6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6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9268713"/>
                  </a:ext>
                </a:extLst>
              </a:tr>
              <a:tr h="216030">
                <a:tc rowSpan="2" gridSpan="6">
                  <a:txBody>
                    <a:bodyPr/>
                    <a:lstStyle/>
                    <a:p>
                      <a:pPr algn="l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 gridSpan="6">
                  <a:txBody>
                    <a:bodyPr/>
                    <a:lstStyle/>
                    <a:p>
                      <a:pPr algn="l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 gridSpan="6">
                  <a:txBody>
                    <a:bodyPr/>
                    <a:lstStyle/>
                    <a:p>
                      <a:pPr algn="l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5983042"/>
                  </a:ext>
                </a:extLst>
              </a:tr>
              <a:tr h="216030">
                <a:tc gridSpan="6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1623138"/>
                  </a:ext>
                </a:extLst>
              </a:tr>
              <a:tr h="216030">
                <a:tc rowSpan="2" gridSpan="6"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440" marR="7440" marT="744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rowSpan="2" gridSpan="6"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440" marR="7440" marT="744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rowSpan="2" gridSpan="6"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440" marR="7440" marT="744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472917"/>
                  </a:ext>
                </a:extLst>
              </a:tr>
              <a:tr h="216030">
                <a:tc gridSpan="6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5651396"/>
                  </a:ext>
                </a:extLst>
              </a:tr>
              <a:tr h="230431">
                <a:tc rowSpan="2" gridSpan="6"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440" marR="7440" marT="744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rowSpan="2" gridSpan="6"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440" marR="7440" marT="744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rowSpan="2" gridSpan="6"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440" marR="7440" marT="744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724001"/>
                  </a:ext>
                </a:extLst>
              </a:tr>
              <a:tr h="216030">
                <a:tc gridSpan="6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5308511"/>
                  </a:ext>
                </a:extLst>
              </a:tr>
              <a:tr h="216030">
                <a:tc rowSpan="2" gridSpan="6"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440" marR="7440" marT="744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rowSpan="2" gridSpan="6"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440" marR="7440" marT="744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rowSpan="2" gridSpan="6"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440" marR="7440" marT="744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6564806"/>
                  </a:ext>
                </a:extLst>
              </a:tr>
              <a:tr h="216030">
                <a:tc gridSpan="6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8326003"/>
                  </a:ext>
                </a:extLst>
              </a:tr>
              <a:tr h="230431">
                <a:tc rowSpan="2" gridSpan="6"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440" marR="7440" marT="744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rowSpan="2" gridSpan="6"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440" marR="7440" marT="744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rowSpan="2" gridSpan="6"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440" marR="7440" marT="744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1185620"/>
                  </a:ext>
                </a:extLst>
              </a:tr>
              <a:tr h="216030">
                <a:tc gridSpan="6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40" marR="7440" marT="7440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60701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53871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99AB1BC93D4E4D960A38F828B74F9A" ma:contentTypeVersion="13" ma:contentTypeDescription="Create a new document." ma:contentTypeScope="" ma:versionID="a88a6ab46f220f60dea8fd8f42668df4">
  <xsd:schema xmlns:xsd="http://www.w3.org/2001/XMLSchema" xmlns:xs="http://www.w3.org/2001/XMLSchema" xmlns:p="http://schemas.microsoft.com/office/2006/metadata/properties" xmlns:ns2="3c7d788f-59f0-4ee8-87d4-6b60b595ee8d" xmlns:ns3="2b6f4d9c-e67e-4634-a886-8566b3a998fa" targetNamespace="http://schemas.microsoft.com/office/2006/metadata/properties" ma:root="true" ma:fieldsID="679b4c48e51d6c842be239b55f6b5ef3" ns2:_="" ns3:_="">
    <xsd:import namespace="3c7d788f-59f0-4ee8-87d4-6b60b595ee8d"/>
    <xsd:import namespace="2b6f4d9c-e67e-4634-a886-8566b3a998f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7d788f-59f0-4ee8-87d4-6b60b595ee8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6f4d9c-e67e-4634-a886-8566b3a998f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A6BB515-2F14-43B0-8DC0-FB6315D4BDB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2BC9DEF-3CD8-4780-9E4E-F4B0ED8B4B50}"/>
</file>

<file path=customXml/itemProps3.xml><?xml version="1.0" encoding="utf-8"?>
<ds:datastoreItem xmlns:ds="http://schemas.openxmlformats.org/officeDocument/2006/customXml" ds:itemID="{1FD2720B-28F1-4100-8F03-3AFF0D1F5C1E}">
  <ds:schemaRefs>
    <ds:schemaRef ds:uri="http://purl.org/dc/terms/"/>
    <ds:schemaRef ds:uri="http://schemas.microsoft.com/office/infopath/2007/PartnerControls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purl.org/dc/elements/1.1/"/>
    <ds:schemaRef ds:uri="http://www.w3.org/XML/1998/namespace"/>
    <ds:schemaRef ds:uri="http://schemas.openxmlformats.org/package/2006/metadata/core-properties"/>
    <ds:schemaRef ds:uri="2b6f4d9c-e67e-4634-a886-8566b3a998fa"/>
    <ds:schemaRef ds:uri="3c7d788f-59f0-4ee8-87d4-6b60b595ee8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1550</TotalTime>
  <Words>65</Words>
  <Application>Microsoft Macintosh PowerPoint</Application>
  <PresentationFormat>Widescreen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(Body)</vt:lpstr>
      <vt:lpstr>Calibri Light</vt:lpstr>
      <vt:lpstr>Roboto</vt:lpstr>
      <vt:lpstr>Roboto Black</vt:lpstr>
      <vt:lpstr>Office Theme</vt:lpstr>
      <vt:lpstr>Affinity Diagram Template</vt:lpstr>
      <vt:lpstr>Affinity Diagram Template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Soren Kaplan</dc:creator>
  <cp:lastModifiedBy>Microsoft Office User</cp:lastModifiedBy>
  <cp:revision>26</cp:revision>
  <dcterms:created xsi:type="dcterms:W3CDTF">2018-02-04T00:01:51Z</dcterms:created>
  <dcterms:modified xsi:type="dcterms:W3CDTF">2019-06-19T19:43:45Z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0x010100D899AB1BC93D4E4D960A38F828B74F9A</vt:lpwstr>
  </property>
</Properties>
</file>