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8"/>
  </p:notesMasterIdLst>
  <p:sldIdLst>
    <p:sldId id="264" r:id="rId5"/>
    <p:sldId id="279" r:id="rId6"/>
    <p:sldId id="269"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88EF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379" autoAdjust="0"/>
    <p:restoredTop sz="95918"/>
  </p:normalViewPr>
  <p:slideViewPr>
    <p:cSldViewPr snapToGrid="0">
      <p:cViewPr varScale="1">
        <p:scale>
          <a:sx n="123" d="100"/>
          <a:sy n="123" d="100"/>
        </p:scale>
        <p:origin x="328" y="176"/>
      </p:cViewPr>
      <p:guideLst>
        <p:guide orient="horz" pos="2160"/>
        <p:guide pos="3840"/>
      </p:guideLst>
    </p:cSldViewPr>
  </p:slideViewPr>
  <p:notesTextViewPr>
    <p:cViewPr>
      <p:scale>
        <a:sx n="1" d="1"/>
        <a:sy n="1" d="1"/>
      </p:scale>
      <p:origin x="0" y="0"/>
    </p:cViewPr>
  </p:notesTextViewPr>
  <p:notesViewPr>
    <p:cSldViewPr snapToGrid="0">
      <p:cViewPr varScale="1">
        <p:scale>
          <a:sx n="103" d="100"/>
          <a:sy n="103" d="100"/>
        </p:scale>
        <p:origin x="4745" y="41"/>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abriel Mendoza" userId="1db57bf0-472e-4f10-9c09-fbc986dd95a0" providerId="ADAL" clId="{225392EC-553D-40EB-88A4-36557B4FC350}"/>
    <pc:docChg chg="custSel modSld">
      <pc:chgData name="Gabriel Mendoza" userId="1db57bf0-472e-4f10-9c09-fbc986dd95a0" providerId="ADAL" clId="{225392EC-553D-40EB-88A4-36557B4FC350}" dt="2021-07-28T14:58:21.189" v="134" actId="113"/>
      <pc:docMkLst>
        <pc:docMk/>
      </pc:docMkLst>
      <pc:sldChg chg="modSp mod">
        <pc:chgData name="Gabriel Mendoza" userId="1db57bf0-472e-4f10-9c09-fbc986dd95a0" providerId="ADAL" clId="{225392EC-553D-40EB-88A4-36557B4FC350}" dt="2021-07-28T14:56:10.687" v="1" actId="20577"/>
        <pc:sldMkLst>
          <pc:docMk/>
          <pc:sldMk cId="3941081118" sldId="264"/>
        </pc:sldMkLst>
      </pc:sldChg>
      <pc:sldChg chg="modSp mod">
        <pc:chgData name="Gabriel Mendoza" userId="1db57bf0-472e-4f10-9c09-fbc986dd95a0" providerId="ADAL" clId="{225392EC-553D-40EB-88A4-36557B4FC350}" dt="2021-07-28T14:58:21.189" v="134" actId="113"/>
        <pc:sldMkLst>
          <pc:docMk/>
          <pc:sldMk cId="3232820894" sldId="279"/>
        </pc:sldMkLst>
      </pc:sldChg>
    </pc:docChg>
  </pc:docChgLst>
  <pc:docChgLst>
    <pc:chgData name="Karen Cramer" userId="aede53a7-72c9-42f8-9033-e091be3de375" providerId="ADAL" clId="{78540F4C-5AF8-C444-8475-FFFCEC388D34}"/>
    <pc:docChg chg="custSel modSld modMainMaster">
      <pc:chgData name="Karen Cramer" userId="aede53a7-72c9-42f8-9033-e091be3de375" providerId="ADAL" clId="{78540F4C-5AF8-C444-8475-FFFCEC388D34}" dt="2025-05-01T17:26:22.211" v="6" actId="478"/>
      <pc:docMkLst>
        <pc:docMk/>
      </pc:docMkLst>
      <pc:sldChg chg="delSp modSp mod">
        <pc:chgData name="Karen Cramer" userId="aede53a7-72c9-42f8-9033-e091be3de375" providerId="ADAL" clId="{78540F4C-5AF8-C444-8475-FFFCEC388D34}" dt="2025-05-01T17:26:12.598" v="4" actId="478"/>
        <pc:sldMkLst>
          <pc:docMk/>
          <pc:sldMk cId="3941081118" sldId="264"/>
        </pc:sldMkLst>
        <pc:spChg chg="mod">
          <ac:chgData name="Karen Cramer" userId="aede53a7-72c9-42f8-9033-e091be3de375" providerId="ADAL" clId="{78540F4C-5AF8-C444-8475-FFFCEC388D34}" dt="2025-05-01T17:25:47.058" v="1" actId="12"/>
          <ac:spMkLst>
            <pc:docMk/>
            <pc:sldMk cId="3941081118" sldId="264"/>
            <ac:spMk id="5" creationId="{B0A612E1-BBDD-45BF-B365-57730CE9CD64}"/>
          </ac:spMkLst>
        </pc:spChg>
        <pc:spChg chg="del">
          <ac:chgData name="Karen Cramer" userId="aede53a7-72c9-42f8-9033-e091be3de375" providerId="ADAL" clId="{78540F4C-5AF8-C444-8475-FFFCEC388D34}" dt="2025-05-01T17:26:12.598" v="4" actId="478"/>
          <ac:spMkLst>
            <pc:docMk/>
            <pc:sldMk cId="3941081118" sldId="264"/>
            <ac:spMk id="7" creationId="{FFB2AB14-4AB8-4657-A711-BDCA357A288E}"/>
          </ac:spMkLst>
        </pc:spChg>
      </pc:sldChg>
      <pc:sldChg chg="delSp mod">
        <pc:chgData name="Karen Cramer" userId="aede53a7-72c9-42f8-9033-e091be3de375" providerId="ADAL" clId="{78540F4C-5AF8-C444-8475-FFFCEC388D34}" dt="2025-05-01T17:26:22.211" v="6" actId="478"/>
        <pc:sldMkLst>
          <pc:docMk/>
          <pc:sldMk cId="2157248967" sldId="269"/>
        </pc:sldMkLst>
        <pc:spChg chg="del">
          <ac:chgData name="Karen Cramer" userId="aede53a7-72c9-42f8-9033-e091be3de375" providerId="ADAL" clId="{78540F4C-5AF8-C444-8475-FFFCEC388D34}" dt="2025-05-01T17:26:22.211" v="6" actId="478"/>
          <ac:spMkLst>
            <pc:docMk/>
            <pc:sldMk cId="2157248967" sldId="269"/>
            <ac:spMk id="5" creationId="{9834833B-8C59-4B41-9B6A-16A8D8F867E2}"/>
          </ac:spMkLst>
        </pc:spChg>
      </pc:sldChg>
      <pc:sldChg chg="delSp mod">
        <pc:chgData name="Karen Cramer" userId="aede53a7-72c9-42f8-9033-e091be3de375" providerId="ADAL" clId="{78540F4C-5AF8-C444-8475-FFFCEC388D34}" dt="2025-05-01T17:26:18.248" v="5" actId="478"/>
        <pc:sldMkLst>
          <pc:docMk/>
          <pc:sldMk cId="3232820894" sldId="279"/>
        </pc:sldMkLst>
        <pc:spChg chg="del">
          <ac:chgData name="Karen Cramer" userId="aede53a7-72c9-42f8-9033-e091be3de375" providerId="ADAL" clId="{78540F4C-5AF8-C444-8475-FFFCEC388D34}" dt="2025-05-01T17:26:18.248" v="5" actId="478"/>
          <ac:spMkLst>
            <pc:docMk/>
            <pc:sldMk cId="3232820894" sldId="279"/>
            <ac:spMk id="7" creationId="{FFB2AB14-4AB8-4657-A711-BDCA357A288E}"/>
          </ac:spMkLst>
        </pc:spChg>
      </pc:sldChg>
      <pc:sldMasterChg chg="modSldLayout">
        <pc:chgData name="Karen Cramer" userId="aede53a7-72c9-42f8-9033-e091be3de375" providerId="ADAL" clId="{78540F4C-5AF8-C444-8475-FFFCEC388D34}" dt="2025-05-01T17:26:00.081" v="3" actId="478"/>
        <pc:sldMasterMkLst>
          <pc:docMk/>
          <pc:sldMasterMk cId="2711881703" sldId="2147483648"/>
        </pc:sldMasterMkLst>
        <pc:sldLayoutChg chg="delSp mod">
          <pc:chgData name="Karen Cramer" userId="aede53a7-72c9-42f8-9033-e091be3de375" providerId="ADAL" clId="{78540F4C-5AF8-C444-8475-FFFCEC388D34}" dt="2025-05-01T17:26:00.081" v="3" actId="478"/>
          <pc:sldLayoutMkLst>
            <pc:docMk/>
            <pc:sldMasterMk cId="2711881703" sldId="2147483648"/>
            <pc:sldLayoutMk cId="1149268650" sldId="2147483650"/>
          </pc:sldLayoutMkLst>
          <pc:picChg chg="del">
            <ac:chgData name="Karen Cramer" userId="aede53a7-72c9-42f8-9033-e091be3de375" providerId="ADAL" clId="{78540F4C-5AF8-C444-8475-FFFCEC388D34}" dt="2025-05-01T17:26:00.081" v="3" actId="478"/>
            <ac:picMkLst>
              <pc:docMk/>
              <pc:sldMasterMk cId="2711881703" sldId="2147483648"/>
              <pc:sldLayoutMk cId="1149268650" sldId="2147483650"/>
              <ac:picMk id="5" creationId="{71958951-78DB-564F-B470-299A0ED186D0}"/>
            </ac:picMkLst>
          </pc:picChg>
        </pc:sldLayoutChg>
        <pc:sldLayoutChg chg="delSp mod">
          <pc:chgData name="Karen Cramer" userId="aede53a7-72c9-42f8-9033-e091be3de375" providerId="ADAL" clId="{78540F4C-5AF8-C444-8475-FFFCEC388D34}" dt="2025-05-01T17:25:57.165" v="2" actId="478"/>
          <pc:sldLayoutMkLst>
            <pc:docMk/>
            <pc:sldMasterMk cId="2711881703" sldId="2147483648"/>
            <pc:sldLayoutMk cId="832806540" sldId="2147483660"/>
          </pc:sldLayoutMkLst>
          <pc:picChg chg="del">
            <ac:chgData name="Karen Cramer" userId="aede53a7-72c9-42f8-9033-e091be3de375" providerId="ADAL" clId="{78540F4C-5AF8-C444-8475-FFFCEC388D34}" dt="2025-05-01T17:25:57.165" v="2" actId="478"/>
            <ac:picMkLst>
              <pc:docMk/>
              <pc:sldMasterMk cId="2711881703" sldId="2147483648"/>
              <pc:sldLayoutMk cId="832806540" sldId="2147483660"/>
              <ac:picMk id="7" creationId="{AC013EE7-FE64-694F-8821-B4BB0D5423E0}"/>
            </ac:picMkLst>
          </pc:picChg>
        </pc:sldLayoutChg>
      </pc:sldMasterChg>
    </pc:docChg>
  </pc:docChgLst>
  <pc:docChgLst>
    <pc:chgData name="Stefan Ramsey" userId="S::sramsey@innovation-point.com::ec4101ff-a23d-4c99-9b28-4fa8caaa98d4" providerId="AD" clId="Web-{169B5B1D-CE86-CA92-CC0D-9C1F75101E89}"/>
    <pc:docChg chg="delSld">
      <pc:chgData name="Stefan Ramsey" userId="S::sramsey@innovation-point.com::ec4101ff-a23d-4c99-9b28-4fa8caaa98d4" providerId="AD" clId="Web-{169B5B1D-CE86-CA92-CC0D-9C1F75101E89}" dt="2025-01-21T01:21:30.581" v="0"/>
      <pc:docMkLst>
        <pc:docMk/>
      </pc:docMkLst>
      <pc:sldChg chg="del">
        <pc:chgData name="Stefan Ramsey" userId="S::sramsey@innovation-point.com::ec4101ff-a23d-4c99-9b28-4fa8caaa98d4" providerId="AD" clId="Web-{169B5B1D-CE86-CA92-CC0D-9C1F75101E89}" dt="2025-01-21T01:21:30.581" v="0"/>
        <pc:sldMkLst>
          <pc:docMk/>
          <pc:sldMk cId="3230871284" sldId="271"/>
        </pc:sldMkLst>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87FD056-81A6-744F-9A7B-C4ADE9B551DE}" type="doc">
      <dgm:prSet loTypeId="urn:microsoft.com/office/officeart/2005/8/layout/hChevron3" loCatId="" qsTypeId="urn:microsoft.com/office/officeart/2005/8/quickstyle/simple1" qsCatId="simple" csTypeId="urn:microsoft.com/office/officeart/2005/8/colors/accent1_2" csCatId="accent1" phldr="1"/>
      <dgm:spPr/>
    </dgm:pt>
    <dgm:pt modelId="{1611A550-C45E-B447-931D-DB7E7EBA39EB}">
      <dgm:prSet phldrT="[Text]" custT="1"/>
      <dgm:spPr>
        <a:solidFill>
          <a:srgbClr val="488EFD"/>
        </a:solidFill>
      </dgm:spPr>
      <dgm:t>
        <a:bodyPr/>
        <a:lstStyle/>
        <a:p>
          <a:r>
            <a:rPr lang="en-US" sz="2000" b="1" dirty="0"/>
            <a:t>Winning Aspiration</a:t>
          </a:r>
        </a:p>
      </dgm:t>
    </dgm:pt>
    <dgm:pt modelId="{556FF3F8-FB20-9245-92FC-D6CE83BCEEB2}" type="parTrans" cxnId="{4C6D7B2E-104E-4246-8FA7-3B400B243B7F}">
      <dgm:prSet/>
      <dgm:spPr/>
      <dgm:t>
        <a:bodyPr/>
        <a:lstStyle/>
        <a:p>
          <a:endParaRPr lang="en-US" b="1"/>
        </a:p>
      </dgm:t>
    </dgm:pt>
    <dgm:pt modelId="{CE741180-4F9B-494B-8601-78AAA533E2CC}" type="sibTrans" cxnId="{4C6D7B2E-104E-4246-8FA7-3B400B243B7F}">
      <dgm:prSet/>
      <dgm:spPr/>
      <dgm:t>
        <a:bodyPr/>
        <a:lstStyle/>
        <a:p>
          <a:endParaRPr lang="en-US" b="1"/>
        </a:p>
      </dgm:t>
    </dgm:pt>
    <dgm:pt modelId="{EF66369D-EAAD-1A43-A16D-3AD5989EAF45}">
      <dgm:prSet phldrT="[Text]" custT="1"/>
      <dgm:spPr>
        <a:solidFill>
          <a:srgbClr val="488EFD"/>
        </a:solidFill>
      </dgm:spPr>
      <dgm:t>
        <a:bodyPr/>
        <a:lstStyle/>
        <a:p>
          <a:r>
            <a:rPr lang="en-US" sz="2000" b="1" dirty="0"/>
            <a:t>Where to Play</a:t>
          </a:r>
        </a:p>
      </dgm:t>
    </dgm:pt>
    <dgm:pt modelId="{4B9A5683-235A-C14A-AC0F-B69A55643371}" type="parTrans" cxnId="{14C04D5A-1DBF-134B-B5E3-21444A6F04F2}">
      <dgm:prSet/>
      <dgm:spPr/>
      <dgm:t>
        <a:bodyPr/>
        <a:lstStyle/>
        <a:p>
          <a:endParaRPr lang="en-US" b="1"/>
        </a:p>
      </dgm:t>
    </dgm:pt>
    <dgm:pt modelId="{66D5A451-1913-C54A-9660-56C514E67779}" type="sibTrans" cxnId="{14C04D5A-1DBF-134B-B5E3-21444A6F04F2}">
      <dgm:prSet/>
      <dgm:spPr/>
      <dgm:t>
        <a:bodyPr/>
        <a:lstStyle/>
        <a:p>
          <a:endParaRPr lang="en-US" b="1"/>
        </a:p>
      </dgm:t>
    </dgm:pt>
    <dgm:pt modelId="{2B1A17CA-D4F0-5245-ADFE-0513922C3B18}">
      <dgm:prSet phldrT="[Text]" custT="1"/>
      <dgm:spPr>
        <a:solidFill>
          <a:srgbClr val="488EFD"/>
        </a:solidFill>
      </dgm:spPr>
      <dgm:t>
        <a:bodyPr/>
        <a:lstStyle/>
        <a:p>
          <a:r>
            <a:rPr lang="en-US" sz="2000" b="1" dirty="0"/>
            <a:t>How to Win</a:t>
          </a:r>
        </a:p>
      </dgm:t>
    </dgm:pt>
    <dgm:pt modelId="{D8034B06-DA88-2242-BAFD-3EF1B8ECC6F3}" type="parTrans" cxnId="{D3D3D25A-8F12-EE48-A4BE-393F38231A06}">
      <dgm:prSet/>
      <dgm:spPr/>
      <dgm:t>
        <a:bodyPr/>
        <a:lstStyle/>
        <a:p>
          <a:endParaRPr lang="en-US" b="1"/>
        </a:p>
      </dgm:t>
    </dgm:pt>
    <dgm:pt modelId="{1993A416-1288-4840-8AE2-E1D1BA1A50C1}" type="sibTrans" cxnId="{D3D3D25A-8F12-EE48-A4BE-393F38231A06}">
      <dgm:prSet/>
      <dgm:spPr/>
      <dgm:t>
        <a:bodyPr/>
        <a:lstStyle/>
        <a:p>
          <a:endParaRPr lang="en-US" b="1"/>
        </a:p>
      </dgm:t>
    </dgm:pt>
    <dgm:pt modelId="{64A91DA6-EB9B-4749-B01C-1A08DC09EB65}">
      <dgm:prSet phldrT="[Text]" custT="1"/>
      <dgm:spPr>
        <a:solidFill>
          <a:srgbClr val="488EFD"/>
        </a:solidFill>
      </dgm:spPr>
      <dgm:t>
        <a:bodyPr/>
        <a:lstStyle/>
        <a:p>
          <a:r>
            <a:rPr lang="en-US" sz="2000" b="1" dirty="0"/>
            <a:t>Capabilities</a:t>
          </a:r>
        </a:p>
      </dgm:t>
    </dgm:pt>
    <dgm:pt modelId="{6486EE11-B0FE-AA48-8AB1-B275622D696F}" type="parTrans" cxnId="{27E10D82-69F5-BB42-89AA-57A4F3BB0920}">
      <dgm:prSet/>
      <dgm:spPr/>
      <dgm:t>
        <a:bodyPr/>
        <a:lstStyle/>
        <a:p>
          <a:endParaRPr lang="en-US" b="1"/>
        </a:p>
      </dgm:t>
    </dgm:pt>
    <dgm:pt modelId="{D130D0B5-6667-E143-B68B-F59DAA0AE3F9}" type="sibTrans" cxnId="{27E10D82-69F5-BB42-89AA-57A4F3BB0920}">
      <dgm:prSet/>
      <dgm:spPr/>
      <dgm:t>
        <a:bodyPr/>
        <a:lstStyle/>
        <a:p>
          <a:endParaRPr lang="en-US" b="1"/>
        </a:p>
      </dgm:t>
    </dgm:pt>
    <dgm:pt modelId="{3DF41F1A-3C1D-5B43-A19C-EC3330AF5709}">
      <dgm:prSet phldrT="[Text]" custT="1"/>
      <dgm:spPr>
        <a:solidFill>
          <a:srgbClr val="488EFD"/>
        </a:solidFill>
      </dgm:spPr>
      <dgm:t>
        <a:bodyPr/>
        <a:lstStyle/>
        <a:p>
          <a:r>
            <a:rPr lang="en-US" sz="1800" b="1" dirty="0"/>
            <a:t>Management Systems</a:t>
          </a:r>
        </a:p>
      </dgm:t>
    </dgm:pt>
    <dgm:pt modelId="{29FC9534-7488-304B-8683-14B013D67164}" type="parTrans" cxnId="{F1EA980F-E866-1F4E-A885-3597DA163FAD}">
      <dgm:prSet/>
      <dgm:spPr/>
      <dgm:t>
        <a:bodyPr/>
        <a:lstStyle/>
        <a:p>
          <a:endParaRPr lang="en-US" b="1"/>
        </a:p>
      </dgm:t>
    </dgm:pt>
    <dgm:pt modelId="{824CE248-9F5E-3B4D-9E83-F149402B9C9E}" type="sibTrans" cxnId="{F1EA980F-E866-1F4E-A885-3597DA163FAD}">
      <dgm:prSet/>
      <dgm:spPr/>
      <dgm:t>
        <a:bodyPr/>
        <a:lstStyle/>
        <a:p>
          <a:endParaRPr lang="en-US" b="1"/>
        </a:p>
      </dgm:t>
    </dgm:pt>
    <dgm:pt modelId="{1B4CCE13-DB05-7E4E-B0E4-2E79193C12E7}" type="pres">
      <dgm:prSet presAssocID="{487FD056-81A6-744F-9A7B-C4ADE9B551DE}" presName="Name0" presStyleCnt="0">
        <dgm:presLayoutVars>
          <dgm:dir/>
          <dgm:resizeHandles val="exact"/>
        </dgm:presLayoutVars>
      </dgm:prSet>
      <dgm:spPr/>
    </dgm:pt>
    <dgm:pt modelId="{9A63A1AA-75A2-FD45-A3F5-DBC7DC8082B3}" type="pres">
      <dgm:prSet presAssocID="{1611A550-C45E-B447-931D-DB7E7EBA39EB}" presName="parTxOnly" presStyleLbl="node1" presStyleIdx="0" presStyleCnt="5">
        <dgm:presLayoutVars>
          <dgm:bulletEnabled val="1"/>
        </dgm:presLayoutVars>
      </dgm:prSet>
      <dgm:spPr/>
    </dgm:pt>
    <dgm:pt modelId="{E8DD9108-2A6E-A84D-ADEC-A0B25E3EA7E1}" type="pres">
      <dgm:prSet presAssocID="{CE741180-4F9B-494B-8601-78AAA533E2CC}" presName="parSpace" presStyleCnt="0"/>
      <dgm:spPr/>
    </dgm:pt>
    <dgm:pt modelId="{BEC78891-DFFB-F54F-AD72-DF56A5EB0E4E}" type="pres">
      <dgm:prSet presAssocID="{EF66369D-EAAD-1A43-A16D-3AD5989EAF45}" presName="parTxOnly" presStyleLbl="node1" presStyleIdx="1" presStyleCnt="5">
        <dgm:presLayoutVars>
          <dgm:bulletEnabled val="1"/>
        </dgm:presLayoutVars>
      </dgm:prSet>
      <dgm:spPr/>
    </dgm:pt>
    <dgm:pt modelId="{50DBC24B-B6F0-0C4B-89C8-790361D1DF43}" type="pres">
      <dgm:prSet presAssocID="{66D5A451-1913-C54A-9660-56C514E67779}" presName="parSpace" presStyleCnt="0"/>
      <dgm:spPr/>
    </dgm:pt>
    <dgm:pt modelId="{18EB54A2-F075-5042-9EBB-68E40E8C840C}" type="pres">
      <dgm:prSet presAssocID="{2B1A17CA-D4F0-5245-ADFE-0513922C3B18}" presName="parTxOnly" presStyleLbl="node1" presStyleIdx="2" presStyleCnt="5">
        <dgm:presLayoutVars>
          <dgm:bulletEnabled val="1"/>
        </dgm:presLayoutVars>
      </dgm:prSet>
      <dgm:spPr/>
    </dgm:pt>
    <dgm:pt modelId="{C0FE136B-5A75-6F44-BFA0-2118F9BE9F17}" type="pres">
      <dgm:prSet presAssocID="{1993A416-1288-4840-8AE2-E1D1BA1A50C1}" presName="parSpace" presStyleCnt="0"/>
      <dgm:spPr/>
    </dgm:pt>
    <dgm:pt modelId="{FAC83469-C1B9-5E49-A212-078CF8B14182}" type="pres">
      <dgm:prSet presAssocID="{64A91DA6-EB9B-4749-B01C-1A08DC09EB65}" presName="parTxOnly" presStyleLbl="node1" presStyleIdx="3" presStyleCnt="5">
        <dgm:presLayoutVars>
          <dgm:bulletEnabled val="1"/>
        </dgm:presLayoutVars>
      </dgm:prSet>
      <dgm:spPr/>
    </dgm:pt>
    <dgm:pt modelId="{2DC07165-7E9B-B842-A727-D71DAFF1BB29}" type="pres">
      <dgm:prSet presAssocID="{D130D0B5-6667-E143-B68B-F59DAA0AE3F9}" presName="parSpace" presStyleCnt="0"/>
      <dgm:spPr/>
    </dgm:pt>
    <dgm:pt modelId="{EAAA3DB2-5F5A-E64B-98F2-6BCC9BC2C3FE}" type="pres">
      <dgm:prSet presAssocID="{3DF41F1A-3C1D-5B43-A19C-EC3330AF5709}" presName="parTxOnly" presStyleLbl="node1" presStyleIdx="4" presStyleCnt="5">
        <dgm:presLayoutVars>
          <dgm:bulletEnabled val="1"/>
        </dgm:presLayoutVars>
      </dgm:prSet>
      <dgm:spPr/>
    </dgm:pt>
  </dgm:ptLst>
  <dgm:cxnLst>
    <dgm:cxn modelId="{F1EA980F-E866-1F4E-A885-3597DA163FAD}" srcId="{487FD056-81A6-744F-9A7B-C4ADE9B551DE}" destId="{3DF41F1A-3C1D-5B43-A19C-EC3330AF5709}" srcOrd="4" destOrd="0" parTransId="{29FC9534-7488-304B-8683-14B013D67164}" sibTransId="{824CE248-9F5E-3B4D-9E83-F149402B9C9E}"/>
    <dgm:cxn modelId="{3B7A9728-1DB2-1940-92EB-4D169FD8CC84}" type="presOf" srcId="{1611A550-C45E-B447-931D-DB7E7EBA39EB}" destId="{9A63A1AA-75A2-FD45-A3F5-DBC7DC8082B3}" srcOrd="0" destOrd="0" presId="urn:microsoft.com/office/officeart/2005/8/layout/hChevron3"/>
    <dgm:cxn modelId="{62FEAD2B-CDC4-5D4B-A2A5-C2DCB82E8CF5}" type="presOf" srcId="{EF66369D-EAAD-1A43-A16D-3AD5989EAF45}" destId="{BEC78891-DFFB-F54F-AD72-DF56A5EB0E4E}" srcOrd="0" destOrd="0" presId="urn:microsoft.com/office/officeart/2005/8/layout/hChevron3"/>
    <dgm:cxn modelId="{4C6D7B2E-104E-4246-8FA7-3B400B243B7F}" srcId="{487FD056-81A6-744F-9A7B-C4ADE9B551DE}" destId="{1611A550-C45E-B447-931D-DB7E7EBA39EB}" srcOrd="0" destOrd="0" parTransId="{556FF3F8-FB20-9245-92FC-D6CE83BCEEB2}" sibTransId="{CE741180-4F9B-494B-8601-78AAA533E2CC}"/>
    <dgm:cxn modelId="{68B4D045-4B31-B14F-ADF9-89774D7040E4}" type="presOf" srcId="{2B1A17CA-D4F0-5245-ADFE-0513922C3B18}" destId="{18EB54A2-F075-5042-9EBB-68E40E8C840C}" srcOrd="0" destOrd="0" presId="urn:microsoft.com/office/officeart/2005/8/layout/hChevron3"/>
    <dgm:cxn modelId="{D6B19859-1779-9C4E-A00F-3DEF66B256CE}" type="presOf" srcId="{487FD056-81A6-744F-9A7B-C4ADE9B551DE}" destId="{1B4CCE13-DB05-7E4E-B0E4-2E79193C12E7}" srcOrd="0" destOrd="0" presId="urn:microsoft.com/office/officeart/2005/8/layout/hChevron3"/>
    <dgm:cxn modelId="{14C04D5A-1DBF-134B-B5E3-21444A6F04F2}" srcId="{487FD056-81A6-744F-9A7B-C4ADE9B551DE}" destId="{EF66369D-EAAD-1A43-A16D-3AD5989EAF45}" srcOrd="1" destOrd="0" parTransId="{4B9A5683-235A-C14A-AC0F-B69A55643371}" sibTransId="{66D5A451-1913-C54A-9660-56C514E67779}"/>
    <dgm:cxn modelId="{D3D3D25A-8F12-EE48-A4BE-393F38231A06}" srcId="{487FD056-81A6-744F-9A7B-C4ADE9B551DE}" destId="{2B1A17CA-D4F0-5245-ADFE-0513922C3B18}" srcOrd="2" destOrd="0" parTransId="{D8034B06-DA88-2242-BAFD-3EF1B8ECC6F3}" sibTransId="{1993A416-1288-4840-8AE2-E1D1BA1A50C1}"/>
    <dgm:cxn modelId="{8401F474-8F40-9B4E-B1B7-013AD5F36A3E}" type="presOf" srcId="{64A91DA6-EB9B-4749-B01C-1A08DC09EB65}" destId="{FAC83469-C1B9-5E49-A212-078CF8B14182}" srcOrd="0" destOrd="0" presId="urn:microsoft.com/office/officeart/2005/8/layout/hChevron3"/>
    <dgm:cxn modelId="{27E10D82-69F5-BB42-89AA-57A4F3BB0920}" srcId="{487FD056-81A6-744F-9A7B-C4ADE9B551DE}" destId="{64A91DA6-EB9B-4749-B01C-1A08DC09EB65}" srcOrd="3" destOrd="0" parTransId="{6486EE11-B0FE-AA48-8AB1-B275622D696F}" sibTransId="{D130D0B5-6667-E143-B68B-F59DAA0AE3F9}"/>
    <dgm:cxn modelId="{388D8295-7B44-614D-A146-87FFDD8A8854}" type="presOf" srcId="{3DF41F1A-3C1D-5B43-A19C-EC3330AF5709}" destId="{EAAA3DB2-5F5A-E64B-98F2-6BCC9BC2C3FE}" srcOrd="0" destOrd="0" presId="urn:microsoft.com/office/officeart/2005/8/layout/hChevron3"/>
    <dgm:cxn modelId="{A16B34FA-7233-024A-8FC7-9F1A09C397BF}" type="presParOf" srcId="{1B4CCE13-DB05-7E4E-B0E4-2E79193C12E7}" destId="{9A63A1AA-75A2-FD45-A3F5-DBC7DC8082B3}" srcOrd="0" destOrd="0" presId="urn:microsoft.com/office/officeart/2005/8/layout/hChevron3"/>
    <dgm:cxn modelId="{8695F1CC-1C48-D048-B675-24C58FFDBAB0}" type="presParOf" srcId="{1B4CCE13-DB05-7E4E-B0E4-2E79193C12E7}" destId="{E8DD9108-2A6E-A84D-ADEC-A0B25E3EA7E1}" srcOrd="1" destOrd="0" presId="urn:microsoft.com/office/officeart/2005/8/layout/hChevron3"/>
    <dgm:cxn modelId="{161A1335-4876-A340-B084-8043FCEBEF52}" type="presParOf" srcId="{1B4CCE13-DB05-7E4E-B0E4-2E79193C12E7}" destId="{BEC78891-DFFB-F54F-AD72-DF56A5EB0E4E}" srcOrd="2" destOrd="0" presId="urn:microsoft.com/office/officeart/2005/8/layout/hChevron3"/>
    <dgm:cxn modelId="{FFB7C73A-3B60-3A4F-B422-0CBBF17B6C3D}" type="presParOf" srcId="{1B4CCE13-DB05-7E4E-B0E4-2E79193C12E7}" destId="{50DBC24B-B6F0-0C4B-89C8-790361D1DF43}" srcOrd="3" destOrd="0" presId="urn:microsoft.com/office/officeart/2005/8/layout/hChevron3"/>
    <dgm:cxn modelId="{F7878E0E-1A2D-384E-A47C-5EFEAA140B40}" type="presParOf" srcId="{1B4CCE13-DB05-7E4E-B0E4-2E79193C12E7}" destId="{18EB54A2-F075-5042-9EBB-68E40E8C840C}" srcOrd="4" destOrd="0" presId="urn:microsoft.com/office/officeart/2005/8/layout/hChevron3"/>
    <dgm:cxn modelId="{B7E5D1C5-B486-6E46-B9F8-50D464BF510C}" type="presParOf" srcId="{1B4CCE13-DB05-7E4E-B0E4-2E79193C12E7}" destId="{C0FE136B-5A75-6F44-BFA0-2118F9BE9F17}" srcOrd="5" destOrd="0" presId="urn:microsoft.com/office/officeart/2005/8/layout/hChevron3"/>
    <dgm:cxn modelId="{F1B90891-2834-E24B-9B6A-4987D0AA799F}" type="presParOf" srcId="{1B4CCE13-DB05-7E4E-B0E4-2E79193C12E7}" destId="{FAC83469-C1B9-5E49-A212-078CF8B14182}" srcOrd="6" destOrd="0" presId="urn:microsoft.com/office/officeart/2005/8/layout/hChevron3"/>
    <dgm:cxn modelId="{9D7220AD-61DF-2D4B-BE94-0D83C7736E60}" type="presParOf" srcId="{1B4CCE13-DB05-7E4E-B0E4-2E79193C12E7}" destId="{2DC07165-7E9B-B842-A727-D71DAFF1BB29}" srcOrd="7" destOrd="0" presId="urn:microsoft.com/office/officeart/2005/8/layout/hChevron3"/>
    <dgm:cxn modelId="{CD16C51C-184A-2844-BDBE-E86DA8D6AD08}" type="presParOf" srcId="{1B4CCE13-DB05-7E4E-B0E4-2E79193C12E7}" destId="{EAAA3DB2-5F5A-E64B-98F2-6BCC9BC2C3FE}" srcOrd="8" destOrd="0" presId="urn:microsoft.com/office/officeart/2005/8/layout/hChevron3"/>
  </dgm:cxnLst>
  <dgm:bg>
    <a:noFill/>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A63A1AA-75A2-FD45-A3F5-DBC7DC8082B3}">
      <dsp:nvSpPr>
        <dsp:cNvPr id="0" name=""/>
        <dsp:cNvSpPr/>
      </dsp:nvSpPr>
      <dsp:spPr>
        <a:xfrm>
          <a:off x="1362" y="145344"/>
          <a:ext cx="2656097" cy="1062439"/>
        </a:xfrm>
        <a:prstGeom prst="homePlate">
          <a:avLst/>
        </a:prstGeom>
        <a:solidFill>
          <a:srgbClr val="488EFD"/>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53340" rIns="26670" bIns="53340" numCol="1" spcCol="1270" anchor="ctr" anchorCtr="0">
          <a:noAutofit/>
        </a:bodyPr>
        <a:lstStyle/>
        <a:p>
          <a:pPr marL="0" lvl="0" indent="0" algn="ctr" defTabSz="889000">
            <a:lnSpc>
              <a:spcPct val="90000"/>
            </a:lnSpc>
            <a:spcBef>
              <a:spcPct val="0"/>
            </a:spcBef>
            <a:spcAft>
              <a:spcPct val="35000"/>
            </a:spcAft>
            <a:buNone/>
          </a:pPr>
          <a:r>
            <a:rPr lang="en-US" sz="2000" b="1" kern="1200" dirty="0"/>
            <a:t>Winning Aspiration</a:t>
          </a:r>
        </a:p>
      </dsp:txBody>
      <dsp:txXfrm>
        <a:off x="1362" y="145344"/>
        <a:ext cx="2390487" cy="1062439"/>
      </dsp:txXfrm>
    </dsp:sp>
    <dsp:sp modelId="{BEC78891-DFFB-F54F-AD72-DF56A5EB0E4E}">
      <dsp:nvSpPr>
        <dsp:cNvPr id="0" name=""/>
        <dsp:cNvSpPr/>
      </dsp:nvSpPr>
      <dsp:spPr>
        <a:xfrm>
          <a:off x="2126240" y="145344"/>
          <a:ext cx="2656097" cy="1062439"/>
        </a:xfrm>
        <a:prstGeom prst="chevron">
          <a:avLst/>
        </a:prstGeom>
        <a:solidFill>
          <a:srgbClr val="488EFD"/>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53340" rIns="26670" bIns="53340" numCol="1" spcCol="1270" anchor="ctr" anchorCtr="0">
          <a:noAutofit/>
        </a:bodyPr>
        <a:lstStyle/>
        <a:p>
          <a:pPr marL="0" lvl="0" indent="0" algn="ctr" defTabSz="889000">
            <a:lnSpc>
              <a:spcPct val="90000"/>
            </a:lnSpc>
            <a:spcBef>
              <a:spcPct val="0"/>
            </a:spcBef>
            <a:spcAft>
              <a:spcPct val="35000"/>
            </a:spcAft>
            <a:buNone/>
          </a:pPr>
          <a:r>
            <a:rPr lang="en-US" sz="2000" b="1" kern="1200" dirty="0"/>
            <a:t>Where to Play</a:t>
          </a:r>
        </a:p>
      </dsp:txBody>
      <dsp:txXfrm>
        <a:off x="2657460" y="145344"/>
        <a:ext cx="1593658" cy="1062439"/>
      </dsp:txXfrm>
    </dsp:sp>
    <dsp:sp modelId="{18EB54A2-F075-5042-9EBB-68E40E8C840C}">
      <dsp:nvSpPr>
        <dsp:cNvPr id="0" name=""/>
        <dsp:cNvSpPr/>
      </dsp:nvSpPr>
      <dsp:spPr>
        <a:xfrm>
          <a:off x="4251118" y="145344"/>
          <a:ext cx="2656097" cy="1062439"/>
        </a:xfrm>
        <a:prstGeom prst="chevron">
          <a:avLst/>
        </a:prstGeom>
        <a:solidFill>
          <a:srgbClr val="488EFD"/>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53340" rIns="26670" bIns="53340" numCol="1" spcCol="1270" anchor="ctr" anchorCtr="0">
          <a:noAutofit/>
        </a:bodyPr>
        <a:lstStyle/>
        <a:p>
          <a:pPr marL="0" lvl="0" indent="0" algn="ctr" defTabSz="889000">
            <a:lnSpc>
              <a:spcPct val="90000"/>
            </a:lnSpc>
            <a:spcBef>
              <a:spcPct val="0"/>
            </a:spcBef>
            <a:spcAft>
              <a:spcPct val="35000"/>
            </a:spcAft>
            <a:buNone/>
          </a:pPr>
          <a:r>
            <a:rPr lang="en-US" sz="2000" b="1" kern="1200" dirty="0"/>
            <a:t>How to Win</a:t>
          </a:r>
        </a:p>
      </dsp:txBody>
      <dsp:txXfrm>
        <a:off x="4782338" y="145344"/>
        <a:ext cx="1593658" cy="1062439"/>
      </dsp:txXfrm>
    </dsp:sp>
    <dsp:sp modelId="{FAC83469-C1B9-5E49-A212-078CF8B14182}">
      <dsp:nvSpPr>
        <dsp:cNvPr id="0" name=""/>
        <dsp:cNvSpPr/>
      </dsp:nvSpPr>
      <dsp:spPr>
        <a:xfrm>
          <a:off x="6375996" y="145344"/>
          <a:ext cx="2656097" cy="1062439"/>
        </a:xfrm>
        <a:prstGeom prst="chevron">
          <a:avLst/>
        </a:prstGeom>
        <a:solidFill>
          <a:srgbClr val="488EFD"/>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53340" rIns="26670" bIns="53340" numCol="1" spcCol="1270" anchor="ctr" anchorCtr="0">
          <a:noAutofit/>
        </a:bodyPr>
        <a:lstStyle/>
        <a:p>
          <a:pPr marL="0" lvl="0" indent="0" algn="ctr" defTabSz="889000">
            <a:lnSpc>
              <a:spcPct val="90000"/>
            </a:lnSpc>
            <a:spcBef>
              <a:spcPct val="0"/>
            </a:spcBef>
            <a:spcAft>
              <a:spcPct val="35000"/>
            </a:spcAft>
            <a:buNone/>
          </a:pPr>
          <a:r>
            <a:rPr lang="en-US" sz="2000" b="1" kern="1200" dirty="0"/>
            <a:t>Capabilities</a:t>
          </a:r>
        </a:p>
      </dsp:txBody>
      <dsp:txXfrm>
        <a:off x="6907216" y="145344"/>
        <a:ext cx="1593658" cy="1062439"/>
      </dsp:txXfrm>
    </dsp:sp>
    <dsp:sp modelId="{EAAA3DB2-5F5A-E64B-98F2-6BCC9BC2C3FE}">
      <dsp:nvSpPr>
        <dsp:cNvPr id="0" name=""/>
        <dsp:cNvSpPr/>
      </dsp:nvSpPr>
      <dsp:spPr>
        <a:xfrm>
          <a:off x="8500874" y="145344"/>
          <a:ext cx="2656097" cy="1062439"/>
        </a:xfrm>
        <a:prstGeom prst="chevron">
          <a:avLst/>
        </a:prstGeom>
        <a:solidFill>
          <a:srgbClr val="488EFD"/>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009" tIns="48006" rIns="24003" bIns="48006" numCol="1" spcCol="1270" anchor="ctr" anchorCtr="0">
          <a:noAutofit/>
        </a:bodyPr>
        <a:lstStyle/>
        <a:p>
          <a:pPr marL="0" lvl="0" indent="0" algn="ctr" defTabSz="800100">
            <a:lnSpc>
              <a:spcPct val="90000"/>
            </a:lnSpc>
            <a:spcBef>
              <a:spcPct val="0"/>
            </a:spcBef>
            <a:spcAft>
              <a:spcPct val="35000"/>
            </a:spcAft>
            <a:buNone/>
          </a:pPr>
          <a:r>
            <a:rPr lang="en-US" sz="1800" b="1" kern="1200" dirty="0"/>
            <a:t>Management Systems</a:t>
          </a:r>
        </a:p>
      </dsp:txBody>
      <dsp:txXfrm>
        <a:off x="9032094" y="145344"/>
        <a:ext cx="1593658" cy="1062439"/>
      </dsp:txXfrm>
    </dsp:sp>
  </dsp:spTree>
</dsp:drawing>
</file>

<file path=ppt/diagrams/layout1.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03E347D-B000-4856-8F56-2EC074928EDA}" type="datetimeFigureOut">
              <a:rPr lang="en-US" smtClean="0"/>
              <a:pPr/>
              <a:t>5/1/25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FF4E26F-0026-4A59-81F8-B5E2267471E1}" type="slidenum">
              <a:rPr lang="en-US" smtClean="0"/>
              <a:pPr/>
              <a:t>‹#›</a:t>
            </a:fld>
            <a:endParaRPr lang="en-US"/>
          </a:p>
        </p:txBody>
      </p:sp>
    </p:spTree>
    <p:extLst>
      <p:ext uri="{BB962C8B-B14F-4D97-AF65-F5344CB8AC3E}">
        <p14:creationId xmlns:p14="http://schemas.microsoft.com/office/powerpoint/2010/main" val="7835042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FF4E26F-0026-4A59-81F8-B5E2267471E1}" type="slidenum">
              <a:rPr lang="en-US" smtClean="0"/>
              <a:pPr/>
              <a:t>1</a:t>
            </a:fld>
            <a:endParaRPr lang="en-US"/>
          </a:p>
        </p:txBody>
      </p:sp>
    </p:spTree>
    <p:extLst>
      <p:ext uri="{BB962C8B-B14F-4D97-AF65-F5344CB8AC3E}">
        <p14:creationId xmlns:p14="http://schemas.microsoft.com/office/powerpoint/2010/main" val="19571041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FF4E26F-0026-4A59-81F8-B5E2267471E1}"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0756961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F85353-6BC0-4CE5-B273-47FC67B4FB8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B0F0AAC-8C08-40D6-AD7F-C8F11E20149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9684838-A0BE-4D12-BCE5-0CBEED7AE84C}"/>
              </a:ext>
            </a:extLst>
          </p:cNvPr>
          <p:cNvSpPr>
            <a:spLocks noGrp="1"/>
          </p:cNvSpPr>
          <p:nvPr>
            <p:ph type="dt" sz="half" idx="10"/>
          </p:nvPr>
        </p:nvSpPr>
        <p:spPr/>
        <p:txBody>
          <a:bodyPr/>
          <a:lstStyle/>
          <a:p>
            <a:fld id="{C05356D9-B57B-47B8-87CA-79633F0AD7CB}" type="datetime1">
              <a:rPr lang="en-US" smtClean="0"/>
              <a:pPr/>
              <a:t>5/1/25</a:t>
            </a:fld>
            <a:endParaRPr lang="en-US"/>
          </a:p>
        </p:txBody>
      </p:sp>
      <p:sp>
        <p:nvSpPr>
          <p:cNvPr id="5" name="Footer Placeholder 4">
            <a:extLst>
              <a:ext uri="{FF2B5EF4-FFF2-40B4-BE49-F238E27FC236}">
                <a16:creationId xmlns:a16="http://schemas.microsoft.com/office/drawing/2014/main" id="{73755855-54F0-4596-A7EC-A2A5848103F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8581D82-7428-463D-9CDF-A017450A1F95}"/>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1405407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4F792F-AC31-4468-ADCD-669D6B18BCF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B4656C1-4803-4F0A-93E1-A2AC20A37DB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11CD8DF-8C1B-4704-A6F8-C38D150607E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73B821A-075E-4694-B831-56753F06560E}"/>
              </a:ext>
            </a:extLst>
          </p:cNvPr>
          <p:cNvSpPr>
            <a:spLocks noGrp="1"/>
          </p:cNvSpPr>
          <p:nvPr>
            <p:ph type="dt" sz="half" idx="10"/>
          </p:nvPr>
        </p:nvSpPr>
        <p:spPr/>
        <p:txBody>
          <a:bodyPr/>
          <a:lstStyle/>
          <a:p>
            <a:fld id="{1BCFBA1D-4A5C-4B0A-99FB-C0F42C183A7D}" type="datetime1">
              <a:rPr lang="en-US" smtClean="0"/>
              <a:pPr/>
              <a:t>5/1/25</a:t>
            </a:fld>
            <a:endParaRPr lang="en-US"/>
          </a:p>
        </p:txBody>
      </p:sp>
      <p:sp>
        <p:nvSpPr>
          <p:cNvPr id="6" name="Footer Placeholder 5">
            <a:extLst>
              <a:ext uri="{FF2B5EF4-FFF2-40B4-BE49-F238E27FC236}">
                <a16:creationId xmlns:a16="http://schemas.microsoft.com/office/drawing/2014/main" id="{A3B65BE6-0E82-40E5-809A-4CABF25743A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D92A1F4-AD55-4B4C-925F-74D3B3B28278}"/>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7229063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08851D-1079-4505-AFA6-FC0A745294D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734F9E3-B323-4C58-8491-FD97DD3F4749}"/>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7790971-DF4C-4DA7-862B-26E0C3B35F48}"/>
              </a:ext>
            </a:extLst>
          </p:cNvPr>
          <p:cNvSpPr>
            <a:spLocks noGrp="1"/>
          </p:cNvSpPr>
          <p:nvPr>
            <p:ph type="dt" sz="half" idx="10"/>
          </p:nvPr>
        </p:nvSpPr>
        <p:spPr/>
        <p:txBody>
          <a:bodyPr/>
          <a:lstStyle/>
          <a:p>
            <a:fld id="{202E363B-5FA5-429F-B659-337528C5CBF6}" type="datetime1">
              <a:rPr lang="en-US" smtClean="0"/>
              <a:pPr/>
              <a:t>5/1/25</a:t>
            </a:fld>
            <a:endParaRPr lang="en-US"/>
          </a:p>
        </p:txBody>
      </p:sp>
      <p:sp>
        <p:nvSpPr>
          <p:cNvPr id="5" name="Footer Placeholder 4">
            <a:extLst>
              <a:ext uri="{FF2B5EF4-FFF2-40B4-BE49-F238E27FC236}">
                <a16:creationId xmlns:a16="http://schemas.microsoft.com/office/drawing/2014/main" id="{F0DEEDC9-D7B8-403D-95FF-F9BF76D3C2B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D513502-4EFA-4C86-8D3F-39FEDF742C85}"/>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29240983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3A609AA-0A43-4E95-BD06-EF74F9FC718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83A8F4A-82F9-4787-A5F7-0EC6374BA2C0}"/>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2D96FC1-25AA-4957-A81D-2DF45F2B9C66}"/>
              </a:ext>
            </a:extLst>
          </p:cNvPr>
          <p:cNvSpPr>
            <a:spLocks noGrp="1"/>
          </p:cNvSpPr>
          <p:nvPr>
            <p:ph type="dt" sz="half" idx="10"/>
          </p:nvPr>
        </p:nvSpPr>
        <p:spPr/>
        <p:txBody>
          <a:bodyPr/>
          <a:lstStyle/>
          <a:p>
            <a:fld id="{623E29A2-A38F-4B69-9438-EEE5DFEF4353}" type="datetime1">
              <a:rPr lang="en-US" smtClean="0"/>
              <a:pPr/>
              <a:t>5/1/25</a:t>
            </a:fld>
            <a:endParaRPr lang="en-US"/>
          </a:p>
        </p:txBody>
      </p:sp>
      <p:sp>
        <p:nvSpPr>
          <p:cNvPr id="5" name="Footer Placeholder 4">
            <a:extLst>
              <a:ext uri="{FF2B5EF4-FFF2-40B4-BE49-F238E27FC236}">
                <a16:creationId xmlns:a16="http://schemas.microsoft.com/office/drawing/2014/main" id="{1578D534-0756-407C-8C64-D118E2FFB98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FA56886-0B6E-49F4-B116-753CAE713301}"/>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34762294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0B8FDA-6EFA-402F-BA18-D8A0CA49CA3B}"/>
              </a:ext>
            </a:extLst>
          </p:cNvPr>
          <p:cNvSpPr>
            <a:spLocks noGrp="1"/>
          </p:cNvSpPr>
          <p:nvPr>
            <p:ph type="title"/>
          </p:nvPr>
        </p:nvSpPr>
        <p:spPr>
          <a:xfrm>
            <a:off x="2144110" y="98474"/>
            <a:ext cx="9389745" cy="704424"/>
          </a:xfrm>
          <a:noFill/>
        </p:spPr>
        <p:txBody>
          <a:bodyPr>
            <a:normAutofit/>
          </a:bodyPr>
          <a:lstStyle>
            <a:lvl1pPr algn="l">
              <a:defRPr sz="2800">
                <a:solidFill>
                  <a:srgbClr val="488EFD"/>
                </a:solidFill>
                <a:latin typeface="Roboto Black" panose="02000000000000000000" pitchFamily="2" charset="0"/>
                <a:ea typeface="Roboto Black" panose="02000000000000000000" pitchFamily="2"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928EDA21-BAD3-45C7-B145-D99949002A38}"/>
              </a:ext>
            </a:extLst>
          </p:cNvPr>
          <p:cNvSpPr>
            <a:spLocks noGrp="1"/>
          </p:cNvSpPr>
          <p:nvPr>
            <p:ph idx="1"/>
          </p:nvPr>
        </p:nvSpPr>
        <p:spPr>
          <a:xfrm>
            <a:off x="234315" y="977265"/>
            <a:ext cx="11727180" cy="4473893"/>
          </a:xfrm>
        </p:spPr>
        <p:txBody>
          <a:bodyPr>
            <a:normAutofit/>
          </a:bodyPr>
          <a:lstStyle>
            <a:lvl1pPr>
              <a:defRPr sz="2400">
                <a:latin typeface="Roboto" panose="02000000000000000000" pitchFamily="2" charset="0"/>
                <a:ea typeface="Roboto" panose="02000000000000000000" pitchFamily="2" charset="0"/>
              </a:defRPr>
            </a:lvl1pPr>
            <a:lvl2pPr>
              <a:defRPr sz="2000">
                <a:latin typeface="Roboto" panose="02000000000000000000" pitchFamily="2" charset="0"/>
                <a:ea typeface="Roboto" panose="02000000000000000000" pitchFamily="2" charset="0"/>
              </a:defRPr>
            </a:lvl2pPr>
            <a:lvl3pPr>
              <a:defRPr sz="1800">
                <a:latin typeface="Roboto" panose="02000000000000000000" pitchFamily="2" charset="0"/>
                <a:ea typeface="Roboto" panose="02000000000000000000" pitchFamily="2" charset="0"/>
              </a:defRPr>
            </a:lvl3pPr>
            <a:lvl4pPr>
              <a:defRPr sz="1600">
                <a:latin typeface="Roboto" panose="02000000000000000000" pitchFamily="2" charset="0"/>
                <a:ea typeface="Roboto" panose="02000000000000000000" pitchFamily="2" charset="0"/>
              </a:defRPr>
            </a:lvl4pPr>
            <a:lvl5pPr>
              <a:defRPr sz="1600">
                <a:latin typeface="Roboto" panose="02000000000000000000" pitchFamily="2" charset="0"/>
                <a:ea typeface="Roboto" panose="02000000000000000000" pitchFamily="2"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6" name="Straight Connector 5">
            <a:extLst>
              <a:ext uri="{FF2B5EF4-FFF2-40B4-BE49-F238E27FC236}">
                <a16:creationId xmlns:a16="http://schemas.microsoft.com/office/drawing/2014/main" id="{2EC5E12B-AF68-B442-8F4D-464D70AD7F81}"/>
              </a:ext>
            </a:extLst>
          </p:cNvPr>
          <p:cNvCxnSpPr>
            <a:cxnSpLocks/>
          </p:cNvCxnSpPr>
          <p:nvPr userDrawn="1"/>
        </p:nvCxnSpPr>
        <p:spPr>
          <a:xfrm>
            <a:off x="623455" y="890370"/>
            <a:ext cx="11043458" cy="0"/>
          </a:xfrm>
          <a:prstGeom prst="line">
            <a:avLst/>
          </a:prstGeom>
          <a:ln w="5715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492686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0B8FDA-6EFA-402F-BA18-D8A0CA49CA3B}"/>
              </a:ext>
            </a:extLst>
          </p:cNvPr>
          <p:cNvSpPr>
            <a:spLocks noGrp="1"/>
          </p:cNvSpPr>
          <p:nvPr>
            <p:ph type="title"/>
          </p:nvPr>
        </p:nvSpPr>
        <p:spPr>
          <a:xfrm>
            <a:off x="516833" y="174018"/>
            <a:ext cx="10002743" cy="704424"/>
          </a:xfrm>
          <a:noFill/>
        </p:spPr>
        <p:txBody>
          <a:bodyPr>
            <a:normAutofit/>
          </a:bodyPr>
          <a:lstStyle>
            <a:lvl1pPr algn="l">
              <a:defRPr sz="3200" b="1">
                <a:solidFill>
                  <a:srgbClr val="488EFD"/>
                </a:solidFill>
                <a:latin typeface="+mn-lt"/>
                <a:ea typeface="Roboto" panose="02000000000000000000" pitchFamily="2"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928EDA21-BAD3-45C7-B145-D99949002A38}"/>
              </a:ext>
            </a:extLst>
          </p:cNvPr>
          <p:cNvSpPr>
            <a:spLocks noGrp="1"/>
          </p:cNvSpPr>
          <p:nvPr>
            <p:ph idx="1"/>
          </p:nvPr>
        </p:nvSpPr>
        <p:spPr>
          <a:xfrm>
            <a:off x="516835" y="977265"/>
            <a:ext cx="11227242" cy="4986213"/>
          </a:xfrm>
        </p:spPr>
        <p:txBody>
          <a:bodyPr>
            <a:normAutofit/>
          </a:bodyPr>
          <a:lstStyle>
            <a:lvl1pPr>
              <a:defRPr sz="2000">
                <a:solidFill>
                  <a:schemeClr val="bg2">
                    <a:lumMod val="50000"/>
                  </a:schemeClr>
                </a:solidFill>
                <a:latin typeface="Roboto" panose="02000000000000000000" pitchFamily="2" charset="0"/>
                <a:ea typeface="Roboto" panose="02000000000000000000" pitchFamily="2" charset="0"/>
              </a:defRPr>
            </a:lvl1pPr>
            <a:lvl2pPr>
              <a:defRPr sz="1800">
                <a:solidFill>
                  <a:schemeClr val="bg2">
                    <a:lumMod val="50000"/>
                  </a:schemeClr>
                </a:solidFill>
                <a:latin typeface="Roboto" panose="02000000000000000000" pitchFamily="2" charset="0"/>
                <a:ea typeface="Roboto" panose="02000000000000000000" pitchFamily="2" charset="0"/>
              </a:defRPr>
            </a:lvl2pPr>
            <a:lvl3pPr>
              <a:defRPr sz="1600">
                <a:solidFill>
                  <a:schemeClr val="bg2">
                    <a:lumMod val="50000"/>
                  </a:schemeClr>
                </a:solidFill>
                <a:latin typeface="Roboto" panose="02000000000000000000" pitchFamily="2" charset="0"/>
                <a:ea typeface="Roboto" panose="02000000000000000000" pitchFamily="2" charset="0"/>
              </a:defRPr>
            </a:lvl3pPr>
            <a:lvl4pPr>
              <a:defRPr sz="1400">
                <a:solidFill>
                  <a:schemeClr val="bg2">
                    <a:lumMod val="50000"/>
                  </a:schemeClr>
                </a:solidFill>
                <a:latin typeface="Roboto" panose="02000000000000000000" pitchFamily="2" charset="0"/>
                <a:ea typeface="Roboto" panose="02000000000000000000" pitchFamily="2" charset="0"/>
              </a:defRPr>
            </a:lvl4pPr>
            <a:lvl5pPr>
              <a:defRPr sz="1400">
                <a:solidFill>
                  <a:schemeClr val="bg2">
                    <a:lumMod val="50000"/>
                  </a:schemeClr>
                </a:solidFill>
                <a:latin typeface="Roboto" panose="02000000000000000000" pitchFamily="2" charset="0"/>
                <a:ea typeface="Roboto" panose="02000000000000000000" pitchFamily="2"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Box 3">
            <a:extLst>
              <a:ext uri="{FF2B5EF4-FFF2-40B4-BE49-F238E27FC236}">
                <a16:creationId xmlns:a16="http://schemas.microsoft.com/office/drawing/2014/main" id="{E6C6E5A2-DBB0-47DA-9E4E-E9AF2E01D6D0}"/>
              </a:ext>
            </a:extLst>
          </p:cNvPr>
          <p:cNvSpPr txBox="1"/>
          <p:nvPr userDrawn="1"/>
        </p:nvSpPr>
        <p:spPr>
          <a:xfrm>
            <a:off x="10908046" y="6329348"/>
            <a:ext cx="937011" cy="276999"/>
          </a:xfrm>
          <a:prstGeom prst="rect">
            <a:avLst/>
          </a:prstGeom>
          <a:noFill/>
        </p:spPr>
        <p:txBody>
          <a:bodyPr wrap="square" rtlCol="0">
            <a:spAutoFit/>
          </a:bodyPr>
          <a:lstStyle/>
          <a:p>
            <a:pPr algn="r"/>
            <a:fld id="{91B8ACE1-5771-4F04-9C11-C76F9433750F}" type="slidenum">
              <a:rPr lang="en-US" sz="1200" smtClean="0">
                <a:solidFill>
                  <a:schemeClr val="bg2">
                    <a:lumMod val="50000"/>
                  </a:schemeClr>
                </a:solidFill>
              </a:rPr>
              <a:pPr algn="r"/>
              <a:t>‹#›</a:t>
            </a:fld>
            <a:endParaRPr lang="en-US" sz="1200" dirty="0">
              <a:solidFill>
                <a:schemeClr val="bg2">
                  <a:lumMod val="50000"/>
                </a:schemeClr>
              </a:solidFill>
            </a:endParaRPr>
          </a:p>
        </p:txBody>
      </p:sp>
      <p:cxnSp>
        <p:nvCxnSpPr>
          <p:cNvPr id="6" name="Straight Connector 5">
            <a:extLst>
              <a:ext uri="{FF2B5EF4-FFF2-40B4-BE49-F238E27FC236}">
                <a16:creationId xmlns:a16="http://schemas.microsoft.com/office/drawing/2014/main" id="{F405D0F4-F4C9-4F21-82B5-8012D0A5857B}"/>
              </a:ext>
            </a:extLst>
          </p:cNvPr>
          <p:cNvCxnSpPr>
            <a:cxnSpLocks/>
          </p:cNvCxnSpPr>
          <p:nvPr userDrawn="1"/>
        </p:nvCxnSpPr>
        <p:spPr>
          <a:xfrm>
            <a:off x="623455" y="890370"/>
            <a:ext cx="11043458" cy="0"/>
          </a:xfrm>
          <a:prstGeom prst="line">
            <a:avLst/>
          </a:prstGeom>
          <a:ln w="3810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328065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CE2042-CC77-45C5-9BCE-A5166D2FC9E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9670569-7EA2-49B9-BE0F-78A53BA3002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33F0A1AB-3F9C-49C9-8000-F7F7424988F9}"/>
              </a:ext>
            </a:extLst>
          </p:cNvPr>
          <p:cNvSpPr>
            <a:spLocks noGrp="1"/>
          </p:cNvSpPr>
          <p:nvPr>
            <p:ph type="dt" sz="half" idx="10"/>
          </p:nvPr>
        </p:nvSpPr>
        <p:spPr/>
        <p:txBody>
          <a:bodyPr/>
          <a:lstStyle/>
          <a:p>
            <a:fld id="{2AD5ED19-2ED8-49D3-8446-A4C9734DC346}" type="datetime1">
              <a:rPr lang="en-US" smtClean="0"/>
              <a:pPr/>
              <a:t>5/1/25</a:t>
            </a:fld>
            <a:endParaRPr lang="en-US"/>
          </a:p>
        </p:txBody>
      </p:sp>
      <p:sp>
        <p:nvSpPr>
          <p:cNvPr id="5" name="Footer Placeholder 4">
            <a:extLst>
              <a:ext uri="{FF2B5EF4-FFF2-40B4-BE49-F238E27FC236}">
                <a16:creationId xmlns:a16="http://schemas.microsoft.com/office/drawing/2014/main" id="{5241C9EE-834A-4BEA-A9FB-F9B7ACBF1AD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801CD3C-7E39-4921-8FFF-76E524A2D72E}"/>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31802884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31C587-32B4-4640-A083-EC1DBEF8F78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F6533DA-BC94-4433-88C3-731D0C24BA38}"/>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D103819-9C8A-45E5-B530-D884FEA72A4E}"/>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9C795BE-0B69-4148-8E4C-D41AB3E96A4C}"/>
              </a:ext>
            </a:extLst>
          </p:cNvPr>
          <p:cNvSpPr>
            <a:spLocks noGrp="1"/>
          </p:cNvSpPr>
          <p:nvPr>
            <p:ph type="dt" sz="half" idx="10"/>
          </p:nvPr>
        </p:nvSpPr>
        <p:spPr/>
        <p:txBody>
          <a:bodyPr/>
          <a:lstStyle/>
          <a:p>
            <a:fld id="{E46F37F5-B4A1-4E8A-9561-429286CBF75A}" type="datetime1">
              <a:rPr lang="en-US" smtClean="0"/>
              <a:pPr/>
              <a:t>5/1/25</a:t>
            </a:fld>
            <a:endParaRPr lang="en-US"/>
          </a:p>
        </p:txBody>
      </p:sp>
      <p:sp>
        <p:nvSpPr>
          <p:cNvPr id="6" name="Footer Placeholder 5">
            <a:extLst>
              <a:ext uri="{FF2B5EF4-FFF2-40B4-BE49-F238E27FC236}">
                <a16:creationId xmlns:a16="http://schemas.microsoft.com/office/drawing/2014/main" id="{B3901E83-09FC-4AA4-AB1C-388C4FBA03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54D7968-8D82-4C47-8199-500BD3CDFB3E}"/>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8930697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016822-B212-467D-A72B-1F5346864C3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1A989B0-7917-4A46-8927-CDA33D3DDA6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D6C1245F-205B-42B3-AC05-39AEDA93D420}"/>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214FF6E-0492-4720-AC71-68754530F16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5FCB9B71-9E73-4F0A-8887-9B015B73E464}"/>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156888E-B0CE-40A0-B355-616B77DF2A9C}"/>
              </a:ext>
            </a:extLst>
          </p:cNvPr>
          <p:cNvSpPr>
            <a:spLocks noGrp="1"/>
          </p:cNvSpPr>
          <p:nvPr>
            <p:ph type="dt" sz="half" idx="10"/>
          </p:nvPr>
        </p:nvSpPr>
        <p:spPr/>
        <p:txBody>
          <a:bodyPr/>
          <a:lstStyle/>
          <a:p>
            <a:fld id="{0296A064-C083-40C3-8979-95F852328F37}" type="datetime1">
              <a:rPr lang="en-US" smtClean="0"/>
              <a:pPr/>
              <a:t>5/1/25</a:t>
            </a:fld>
            <a:endParaRPr lang="en-US"/>
          </a:p>
        </p:txBody>
      </p:sp>
      <p:sp>
        <p:nvSpPr>
          <p:cNvPr id="8" name="Footer Placeholder 7">
            <a:extLst>
              <a:ext uri="{FF2B5EF4-FFF2-40B4-BE49-F238E27FC236}">
                <a16:creationId xmlns:a16="http://schemas.microsoft.com/office/drawing/2014/main" id="{BC795D28-BC1C-4BBD-9B0E-1A68884D1E8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6473609-DDC8-4EA1-A568-66279B1CA3E8}"/>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12664828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A983F2-F99B-4B9E-9E0C-A53E423A1B5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3FAE7E2-C3CD-4403-B210-0A4BB7AC2D17}"/>
              </a:ext>
            </a:extLst>
          </p:cNvPr>
          <p:cNvSpPr>
            <a:spLocks noGrp="1"/>
          </p:cNvSpPr>
          <p:nvPr>
            <p:ph type="dt" sz="half" idx="10"/>
          </p:nvPr>
        </p:nvSpPr>
        <p:spPr/>
        <p:txBody>
          <a:bodyPr/>
          <a:lstStyle/>
          <a:p>
            <a:fld id="{88C5ACCA-E23A-4DF6-B0E4-D3624885B8EA}" type="datetime1">
              <a:rPr lang="en-US" smtClean="0"/>
              <a:pPr/>
              <a:t>5/1/25</a:t>
            </a:fld>
            <a:endParaRPr lang="en-US"/>
          </a:p>
        </p:txBody>
      </p:sp>
      <p:sp>
        <p:nvSpPr>
          <p:cNvPr id="4" name="Footer Placeholder 3">
            <a:extLst>
              <a:ext uri="{FF2B5EF4-FFF2-40B4-BE49-F238E27FC236}">
                <a16:creationId xmlns:a16="http://schemas.microsoft.com/office/drawing/2014/main" id="{3265E928-B3C5-4713-94FE-4F34B6604A5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1AC1BD4-75A6-482E-A55A-40D0114CAF77}"/>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29271470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8523168-666F-4812-868F-341647933B5F}"/>
              </a:ext>
            </a:extLst>
          </p:cNvPr>
          <p:cNvSpPr>
            <a:spLocks noGrp="1"/>
          </p:cNvSpPr>
          <p:nvPr>
            <p:ph type="dt" sz="half" idx="10"/>
          </p:nvPr>
        </p:nvSpPr>
        <p:spPr/>
        <p:txBody>
          <a:bodyPr/>
          <a:lstStyle/>
          <a:p>
            <a:fld id="{4A2710F0-D9BE-49F0-8754-6A0CEC7EB1D0}" type="datetime1">
              <a:rPr lang="en-US" smtClean="0"/>
              <a:pPr/>
              <a:t>5/1/25</a:t>
            </a:fld>
            <a:endParaRPr lang="en-US"/>
          </a:p>
        </p:txBody>
      </p:sp>
      <p:sp>
        <p:nvSpPr>
          <p:cNvPr id="3" name="Footer Placeholder 2">
            <a:extLst>
              <a:ext uri="{FF2B5EF4-FFF2-40B4-BE49-F238E27FC236}">
                <a16:creationId xmlns:a16="http://schemas.microsoft.com/office/drawing/2014/main" id="{0DB3CE5F-01A8-4E4D-8740-49EFC1B0800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B68F3D4-ED99-43FB-A237-275897DD6CAC}"/>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7940723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177A15-DB52-4036-A374-0575059C42E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CC78AB1-D37A-446E-95F5-1116CB84278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0B86C48-2453-477D-B98E-C964D229BB3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22BD4943-AA8E-4DA5-8829-180D8CE4C895}"/>
              </a:ext>
            </a:extLst>
          </p:cNvPr>
          <p:cNvSpPr>
            <a:spLocks noGrp="1"/>
          </p:cNvSpPr>
          <p:nvPr>
            <p:ph type="dt" sz="half" idx="10"/>
          </p:nvPr>
        </p:nvSpPr>
        <p:spPr/>
        <p:txBody>
          <a:bodyPr/>
          <a:lstStyle/>
          <a:p>
            <a:fld id="{AAC5C9AE-FF8E-4DAA-9A8F-59EC7DBB9920}" type="datetime1">
              <a:rPr lang="en-US" smtClean="0"/>
              <a:pPr/>
              <a:t>5/1/25</a:t>
            </a:fld>
            <a:endParaRPr lang="en-US"/>
          </a:p>
        </p:txBody>
      </p:sp>
      <p:sp>
        <p:nvSpPr>
          <p:cNvPr id="6" name="Footer Placeholder 5">
            <a:extLst>
              <a:ext uri="{FF2B5EF4-FFF2-40B4-BE49-F238E27FC236}">
                <a16:creationId xmlns:a16="http://schemas.microsoft.com/office/drawing/2014/main" id="{BE7D66BC-F88E-42FB-9E61-30B347E4ED5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C5F4173-41A1-4ACC-AB44-620F344D6552}"/>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13826293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031B22F-98CF-4DC7-AAF9-210D6CCC85F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63DEE29-D41E-4F4F-B7D1-2BE8502A672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703CC94-1763-499D-A4B9-40661130C07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A989F9-D843-408F-B6F0-1FAA741C7D14}" type="datetime1">
              <a:rPr lang="en-US" smtClean="0"/>
              <a:pPr/>
              <a:t>5/1/25</a:t>
            </a:fld>
            <a:endParaRPr lang="en-US"/>
          </a:p>
        </p:txBody>
      </p:sp>
      <p:sp>
        <p:nvSpPr>
          <p:cNvPr id="5" name="Footer Placeholder 4">
            <a:extLst>
              <a:ext uri="{FF2B5EF4-FFF2-40B4-BE49-F238E27FC236}">
                <a16:creationId xmlns:a16="http://schemas.microsoft.com/office/drawing/2014/main" id="{C7BDEF65-32CD-44D6-B5EB-F84A0D8D11C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AF3619E-CB98-4F58-8BA6-C12088DE12C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23A4800-D636-418A-9240-5C2AA67518C1}" type="slidenum">
              <a:rPr lang="en-US" smtClean="0"/>
              <a:pPr/>
              <a:t>‹#›</a:t>
            </a:fld>
            <a:endParaRPr lang="en-US"/>
          </a:p>
        </p:txBody>
      </p:sp>
    </p:spTree>
    <p:extLst>
      <p:ext uri="{BB962C8B-B14F-4D97-AF65-F5344CB8AC3E}">
        <p14:creationId xmlns:p14="http://schemas.microsoft.com/office/powerpoint/2010/main" val="27118817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BFAD05F-BB7B-435F-99B2-4C4FF65A4604}"/>
              </a:ext>
            </a:extLst>
          </p:cNvPr>
          <p:cNvSpPr>
            <a:spLocks noGrp="1"/>
          </p:cNvSpPr>
          <p:nvPr>
            <p:ph type="title"/>
          </p:nvPr>
        </p:nvSpPr>
        <p:spPr/>
        <p:txBody>
          <a:bodyPr/>
          <a:lstStyle/>
          <a:p>
            <a:r>
              <a:rPr lang="en-IN" dirty="0" err="1"/>
              <a:t>Lafley</a:t>
            </a:r>
            <a:r>
              <a:rPr lang="en-IN" dirty="0"/>
              <a:t> &amp; Martin's Five Step Strategy Model</a:t>
            </a:r>
            <a:endParaRPr lang="en-US" dirty="0"/>
          </a:p>
        </p:txBody>
      </p:sp>
      <p:sp>
        <p:nvSpPr>
          <p:cNvPr id="5" name="Content Placeholder 4">
            <a:extLst>
              <a:ext uri="{FF2B5EF4-FFF2-40B4-BE49-F238E27FC236}">
                <a16:creationId xmlns:a16="http://schemas.microsoft.com/office/drawing/2014/main" id="{B0A612E1-BBDD-45BF-B365-57730CE9CD64}"/>
              </a:ext>
            </a:extLst>
          </p:cNvPr>
          <p:cNvSpPr>
            <a:spLocks noGrp="1"/>
          </p:cNvSpPr>
          <p:nvPr>
            <p:ph idx="1"/>
          </p:nvPr>
        </p:nvSpPr>
        <p:spPr>
          <a:xfrm>
            <a:off x="613185" y="1194099"/>
            <a:ext cx="11130891" cy="4769379"/>
          </a:xfrm>
        </p:spPr>
        <p:txBody>
          <a:bodyPr/>
          <a:lstStyle/>
          <a:p>
            <a:pPr marL="0" indent="0" fontAlgn="base">
              <a:buNone/>
            </a:pPr>
            <a:r>
              <a:rPr lang="en-IN" b="1" dirty="0" err="1">
                <a:solidFill>
                  <a:schemeClr val="tx1">
                    <a:lumMod val="50000"/>
                    <a:lumOff val="50000"/>
                  </a:schemeClr>
                </a:solidFill>
                <a:latin typeface="+mn-lt"/>
              </a:rPr>
              <a:t>Lafley</a:t>
            </a:r>
            <a:r>
              <a:rPr lang="en-IN" b="1" dirty="0">
                <a:solidFill>
                  <a:schemeClr val="tx1">
                    <a:lumMod val="50000"/>
                    <a:lumOff val="50000"/>
                  </a:schemeClr>
                </a:solidFill>
                <a:latin typeface="+mn-lt"/>
              </a:rPr>
              <a:t> &amp; Martin’s Five Step Strategy Model </a:t>
            </a:r>
            <a:r>
              <a:rPr lang="en-IN" dirty="0">
                <a:solidFill>
                  <a:schemeClr val="tx1">
                    <a:lumMod val="50000"/>
                    <a:lumOff val="50000"/>
                  </a:schemeClr>
                </a:solidFill>
                <a:latin typeface="+mn-lt"/>
              </a:rPr>
              <a:t>requires a thorough understanding of the organization as well as the industry it resides in. </a:t>
            </a:r>
          </a:p>
          <a:p>
            <a:pPr marL="0" indent="0" fontAlgn="base">
              <a:buNone/>
            </a:pPr>
            <a:r>
              <a:rPr lang="en-IN" dirty="0">
                <a:solidFill>
                  <a:schemeClr val="tx1">
                    <a:lumMod val="50000"/>
                    <a:lumOff val="50000"/>
                  </a:schemeClr>
                </a:solidFill>
                <a:latin typeface="+mn-lt"/>
              </a:rPr>
              <a:t>The model involves answering a series of questions which are designed to break business down into five strategic options to ensure success.</a:t>
            </a:r>
          </a:p>
          <a:p>
            <a:pPr marL="0" indent="0" fontAlgn="base">
              <a:buNone/>
            </a:pPr>
            <a:r>
              <a:rPr lang="en-IN" dirty="0">
                <a:solidFill>
                  <a:schemeClr val="tx1">
                    <a:lumMod val="50000"/>
                    <a:lumOff val="50000"/>
                  </a:schemeClr>
                </a:solidFill>
                <a:latin typeface="+mn-lt"/>
              </a:rPr>
              <a:t>The five steps include:</a:t>
            </a:r>
          </a:p>
          <a:p>
            <a:pPr marL="800100" lvl="1" indent="-342900" fontAlgn="base">
              <a:buFont typeface="+mj-lt"/>
              <a:buAutoNum type="arabicPeriod"/>
            </a:pPr>
            <a:r>
              <a:rPr lang="en-IN" dirty="0">
                <a:solidFill>
                  <a:schemeClr val="tx1">
                    <a:lumMod val="50000"/>
                    <a:lumOff val="50000"/>
                  </a:schemeClr>
                </a:solidFill>
                <a:latin typeface="+mn-lt"/>
              </a:rPr>
              <a:t>Winning Aspiration</a:t>
            </a:r>
          </a:p>
          <a:p>
            <a:pPr marL="800100" lvl="1" indent="-342900" fontAlgn="base">
              <a:buFont typeface="+mj-lt"/>
              <a:buAutoNum type="arabicPeriod"/>
            </a:pPr>
            <a:r>
              <a:rPr lang="en-IN" dirty="0">
                <a:solidFill>
                  <a:schemeClr val="tx1">
                    <a:lumMod val="50000"/>
                    <a:lumOff val="50000"/>
                  </a:schemeClr>
                </a:solidFill>
                <a:latin typeface="+mn-lt"/>
              </a:rPr>
              <a:t>Where to Play</a:t>
            </a:r>
          </a:p>
          <a:p>
            <a:pPr marL="800100" lvl="1" indent="-342900" fontAlgn="base">
              <a:buFont typeface="+mj-lt"/>
              <a:buAutoNum type="arabicPeriod"/>
            </a:pPr>
            <a:r>
              <a:rPr lang="en-IN" dirty="0">
                <a:solidFill>
                  <a:schemeClr val="tx1">
                    <a:lumMod val="50000"/>
                    <a:lumOff val="50000"/>
                  </a:schemeClr>
                </a:solidFill>
                <a:latin typeface="+mn-lt"/>
              </a:rPr>
              <a:t>How to Win</a:t>
            </a:r>
          </a:p>
          <a:p>
            <a:pPr marL="800100" lvl="1" indent="-342900" fontAlgn="base">
              <a:buFont typeface="+mj-lt"/>
              <a:buAutoNum type="arabicPeriod"/>
            </a:pPr>
            <a:r>
              <a:rPr lang="en-IN" dirty="0">
                <a:solidFill>
                  <a:schemeClr val="tx1">
                    <a:lumMod val="50000"/>
                    <a:lumOff val="50000"/>
                  </a:schemeClr>
                </a:solidFill>
                <a:latin typeface="+mn-lt"/>
              </a:rPr>
              <a:t>Capabilities</a:t>
            </a:r>
          </a:p>
          <a:p>
            <a:pPr marL="800100" lvl="1" indent="-342900" fontAlgn="base">
              <a:buFont typeface="+mj-lt"/>
              <a:buAutoNum type="arabicPeriod"/>
            </a:pPr>
            <a:r>
              <a:rPr lang="en-IN" dirty="0">
                <a:solidFill>
                  <a:schemeClr val="tx1">
                    <a:lumMod val="50000"/>
                    <a:lumOff val="50000"/>
                  </a:schemeClr>
                </a:solidFill>
                <a:latin typeface="+mn-lt"/>
              </a:rPr>
              <a:t>Management Systems</a:t>
            </a:r>
          </a:p>
        </p:txBody>
      </p:sp>
    </p:spTree>
    <p:extLst>
      <p:ext uri="{BB962C8B-B14F-4D97-AF65-F5344CB8AC3E}">
        <p14:creationId xmlns:p14="http://schemas.microsoft.com/office/powerpoint/2010/main" val="39410811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BFAD05F-BB7B-435F-99B2-4C4FF65A4604}"/>
              </a:ext>
            </a:extLst>
          </p:cNvPr>
          <p:cNvSpPr>
            <a:spLocks noGrp="1"/>
          </p:cNvSpPr>
          <p:nvPr>
            <p:ph type="title"/>
          </p:nvPr>
        </p:nvSpPr>
        <p:spPr/>
        <p:txBody>
          <a:bodyPr/>
          <a:lstStyle/>
          <a:p>
            <a:r>
              <a:rPr lang="en-US" dirty="0"/>
              <a:t>Five Step Strategy</a:t>
            </a:r>
          </a:p>
        </p:txBody>
      </p:sp>
      <p:graphicFrame>
        <p:nvGraphicFramePr>
          <p:cNvPr id="2" name="Diagram 1">
            <a:extLst>
              <a:ext uri="{FF2B5EF4-FFF2-40B4-BE49-F238E27FC236}">
                <a16:creationId xmlns:a16="http://schemas.microsoft.com/office/drawing/2014/main" id="{5070FD74-C0C2-3148-8616-E9B2D00E80D6}"/>
              </a:ext>
            </a:extLst>
          </p:cNvPr>
          <p:cNvGraphicFramePr/>
          <p:nvPr>
            <p:extLst>
              <p:ext uri="{D42A27DB-BD31-4B8C-83A1-F6EECF244321}">
                <p14:modId xmlns:p14="http://schemas.microsoft.com/office/powerpoint/2010/main" val="3046098523"/>
              </p:ext>
            </p:extLst>
          </p:nvPr>
        </p:nvGraphicFramePr>
        <p:xfrm>
          <a:off x="593033" y="1049584"/>
          <a:ext cx="11158334" cy="135312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3" name="Table 4">
            <a:extLst>
              <a:ext uri="{FF2B5EF4-FFF2-40B4-BE49-F238E27FC236}">
                <a16:creationId xmlns:a16="http://schemas.microsoft.com/office/drawing/2014/main" id="{F637C363-5B73-4B4A-BBDC-E6A5DD043E8F}"/>
              </a:ext>
            </a:extLst>
          </p:cNvPr>
          <p:cNvGraphicFramePr>
            <a:graphicFrameLocks noGrp="1"/>
          </p:cNvGraphicFramePr>
          <p:nvPr>
            <p:extLst>
              <p:ext uri="{D42A27DB-BD31-4B8C-83A1-F6EECF244321}">
                <p14:modId xmlns:p14="http://schemas.microsoft.com/office/powerpoint/2010/main" val="3969365169"/>
              </p:ext>
            </p:extLst>
          </p:nvPr>
        </p:nvGraphicFramePr>
        <p:xfrm>
          <a:off x="593033" y="2276184"/>
          <a:ext cx="10641025" cy="3901704"/>
        </p:xfrm>
        <a:graphic>
          <a:graphicData uri="http://schemas.openxmlformats.org/drawingml/2006/table">
            <a:tbl>
              <a:tblPr firstRow="1" bandRow="1">
                <a:tableStyleId>{5C22544A-7EE6-4342-B048-85BDC9FD1C3A}</a:tableStyleId>
              </a:tblPr>
              <a:tblGrid>
                <a:gridCol w="2106624">
                  <a:extLst>
                    <a:ext uri="{9D8B030D-6E8A-4147-A177-3AD203B41FA5}">
                      <a16:colId xmlns:a16="http://schemas.microsoft.com/office/drawing/2014/main" val="3381771783"/>
                    </a:ext>
                  </a:extLst>
                </a:gridCol>
                <a:gridCol w="2155371">
                  <a:extLst>
                    <a:ext uri="{9D8B030D-6E8A-4147-A177-3AD203B41FA5}">
                      <a16:colId xmlns:a16="http://schemas.microsoft.com/office/drawing/2014/main" val="549771813"/>
                    </a:ext>
                  </a:extLst>
                </a:gridCol>
                <a:gridCol w="2155371">
                  <a:extLst>
                    <a:ext uri="{9D8B030D-6E8A-4147-A177-3AD203B41FA5}">
                      <a16:colId xmlns:a16="http://schemas.microsoft.com/office/drawing/2014/main" val="3377576714"/>
                    </a:ext>
                  </a:extLst>
                </a:gridCol>
                <a:gridCol w="2122715">
                  <a:extLst>
                    <a:ext uri="{9D8B030D-6E8A-4147-A177-3AD203B41FA5}">
                      <a16:colId xmlns:a16="http://schemas.microsoft.com/office/drawing/2014/main" val="2647633848"/>
                    </a:ext>
                  </a:extLst>
                </a:gridCol>
                <a:gridCol w="2100944">
                  <a:extLst>
                    <a:ext uri="{9D8B030D-6E8A-4147-A177-3AD203B41FA5}">
                      <a16:colId xmlns:a16="http://schemas.microsoft.com/office/drawing/2014/main" val="3072789449"/>
                    </a:ext>
                  </a:extLst>
                </a:gridCol>
              </a:tblGrid>
              <a:tr h="423474">
                <a:tc>
                  <a:txBody>
                    <a:bodyPr/>
                    <a:lstStyle/>
                    <a:p>
                      <a:pPr marL="0" indent="0">
                        <a:buFont typeface="Arial" panose="020B0604020202020204" pitchFamily="34" charset="0"/>
                        <a:buNone/>
                      </a:pPr>
                      <a:r>
                        <a:rPr lang="en-US" sz="1200" b="0" dirty="0">
                          <a:solidFill>
                            <a:schemeClr val="tx1">
                              <a:lumMod val="65000"/>
                              <a:lumOff val="35000"/>
                            </a:schemeClr>
                          </a:solidFill>
                        </a:rPr>
                        <a:t>What is your winning aspiration for the business?</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marL="0" indent="0">
                        <a:buFont typeface="Arial" panose="020B0604020202020204" pitchFamily="34" charset="0"/>
                        <a:buNone/>
                      </a:pPr>
                      <a:r>
                        <a:rPr lang="en-US" sz="1200" b="0" dirty="0">
                          <a:solidFill>
                            <a:schemeClr val="tx1">
                              <a:lumMod val="65000"/>
                              <a:lumOff val="35000"/>
                            </a:schemeClr>
                          </a:solidFill>
                        </a:rPr>
                        <a:t>In what markets will you play?</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marL="0" indent="0">
                        <a:buFont typeface="Arial" panose="020B0604020202020204" pitchFamily="34" charset="0"/>
                        <a:buNone/>
                      </a:pPr>
                      <a:r>
                        <a:rPr lang="en-US" sz="1200" b="0" dirty="0">
                          <a:solidFill>
                            <a:schemeClr val="tx1">
                              <a:lumMod val="65000"/>
                              <a:lumOff val="35000"/>
                            </a:schemeClr>
                          </a:solidFill>
                        </a:rPr>
                        <a:t>How will you win within the markets you play?</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marL="0" indent="0">
                        <a:buFont typeface="Arial" panose="020B0604020202020204" pitchFamily="34" charset="0"/>
                        <a:buNone/>
                      </a:pPr>
                      <a:r>
                        <a:rPr lang="en-US" sz="1200" b="0" dirty="0">
                          <a:solidFill>
                            <a:schemeClr val="tx1">
                              <a:lumMod val="65000"/>
                              <a:lumOff val="35000"/>
                            </a:schemeClr>
                          </a:solidFill>
                        </a:rPr>
                        <a:t>What capabilities are required to win?</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marL="0" indent="0">
                        <a:buFont typeface="Arial" panose="020B0604020202020204" pitchFamily="34" charset="0"/>
                        <a:buNone/>
                      </a:pPr>
                      <a:r>
                        <a:rPr lang="en-US" sz="1200" b="0" dirty="0">
                          <a:solidFill>
                            <a:schemeClr val="tx1">
                              <a:lumMod val="65000"/>
                              <a:lumOff val="35000"/>
                            </a:schemeClr>
                          </a:solidFill>
                        </a:rPr>
                        <a:t>What management systems are required to win?</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1000799836"/>
                  </a:ext>
                </a:extLst>
              </a:tr>
              <a:tr h="3444504">
                <a:tc>
                  <a:txBody>
                    <a:bodyPr/>
                    <a:lstStyle/>
                    <a:p>
                      <a:pPr marL="171450" indent="-171450">
                        <a:buFont typeface="Arial" panose="020B0604020202020204" pitchFamily="34" charset="0"/>
                        <a:buChar char="•"/>
                      </a:pPr>
                      <a:r>
                        <a:rPr lang="en-US" sz="1200" b="0" dirty="0">
                          <a:solidFill>
                            <a:schemeClr val="tx1">
                              <a:lumMod val="75000"/>
                              <a:lumOff val="25000"/>
                            </a:schemeClr>
                          </a:solidFill>
                        </a:rPr>
                        <a:t>Enter aspiration here</a:t>
                      </a:r>
                    </a:p>
                    <a:p>
                      <a:pPr marL="171450" indent="-171450">
                        <a:buFont typeface="Arial" panose="020B0604020202020204" pitchFamily="34" charset="0"/>
                        <a:buChar char="•"/>
                      </a:pPr>
                      <a:r>
                        <a:rPr lang="en-US" sz="1200" b="0" dirty="0">
                          <a:solidFill>
                            <a:schemeClr val="tx1">
                              <a:lumMod val="75000"/>
                              <a:lumOff val="25000"/>
                            </a:schemeClr>
                          </a:solidFill>
                        </a:rPr>
                        <a:t> </a:t>
                      </a:r>
                    </a:p>
                    <a:p>
                      <a:pPr marL="171450" indent="-171450">
                        <a:buFont typeface="Arial" panose="020B0604020202020204" pitchFamily="34" charset="0"/>
                        <a:buChar char="•"/>
                      </a:pPr>
                      <a:r>
                        <a:rPr lang="en-US" sz="1200" b="0" dirty="0">
                          <a:solidFill>
                            <a:schemeClr val="tx1">
                              <a:lumMod val="75000"/>
                              <a:lumOff val="25000"/>
                            </a:schemeClr>
                          </a:solidFill>
                        </a:rPr>
                        <a:t> </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171450" indent="-171450">
                        <a:buFont typeface="Arial" panose="020B0604020202020204" pitchFamily="34" charset="0"/>
                        <a:buChar char="•"/>
                      </a:pPr>
                      <a:r>
                        <a:rPr lang="en-US" sz="1200" b="0" dirty="0">
                          <a:solidFill>
                            <a:schemeClr val="tx1">
                              <a:lumMod val="75000"/>
                              <a:lumOff val="25000"/>
                            </a:schemeClr>
                          </a:solidFill>
                        </a:rPr>
                        <a:t>Enter market here </a:t>
                      </a:r>
                    </a:p>
                    <a:p>
                      <a:pPr marL="171450" indent="-171450">
                        <a:buFont typeface="Arial" panose="020B0604020202020204" pitchFamily="34" charset="0"/>
                        <a:buChar char="•"/>
                      </a:pPr>
                      <a:r>
                        <a:rPr lang="en-US" sz="1200" b="0" dirty="0">
                          <a:solidFill>
                            <a:schemeClr val="tx1">
                              <a:lumMod val="75000"/>
                              <a:lumOff val="25000"/>
                            </a:schemeClr>
                          </a:solidFill>
                        </a:rPr>
                        <a:t> </a:t>
                      </a:r>
                    </a:p>
                    <a:p>
                      <a:pPr marL="171450" indent="-171450">
                        <a:buFont typeface="Arial" panose="020B0604020202020204" pitchFamily="34" charset="0"/>
                        <a:buChar char="•"/>
                      </a:pPr>
                      <a:r>
                        <a:rPr lang="en-US" sz="1200" b="0" dirty="0">
                          <a:solidFill>
                            <a:schemeClr val="tx1">
                              <a:lumMod val="75000"/>
                              <a:lumOff val="25000"/>
                            </a:schemeClr>
                          </a:solidFill>
                        </a:rPr>
                        <a:t> </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171450" indent="-171450">
                        <a:buFont typeface="Arial" panose="020B0604020202020204" pitchFamily="34" charset="0"/>
                        <a:buChar char="•"/>
                      </a:pPr>
                      <a:r>
                        <a:rPr lang="en-US" sz="1200" b="0" dirty="0">
                          <a:solidFill>
                            <a:schemeClr val="tx1">
                              <a:lumMod val="75000"/>
                              <a:lumOff val="25000"/>
                            </a:schemeClr>
                          </a:solidFill>
                        </a:rPr>
                        <a:t>Enter how to win here </a:t>
                      </a:r>
                    </a:p>
                    <a:p>
                      <a:pPr marL="171450" indent="-171450">
                        <a:buFont typeface="Arial" panose="020B0604020202020204" pitchFamily="34" charset="0"/>
                        <a:buChar char="•"/>
                      </a:pPr>
                      <a:r>
                        <a:rPr lang="en-US" sz="1200" b="0" dirty="0">
                          <a:solidFill>
                            <a:schemeClr val="tx1">
                              <a:lumMod val="75000"/>
                              <a:lumOff val="25000"/>
                            </a:schemeClr>
                          </a:solidFill>
                        </a:rPr>
                        <a:t> </a:t>
                      </a:r>
                    </a:p>
                    <a:p>
                      <a:pPr marL="171450" indent="-171450">
                        <a:buFont typeface="Arial" panose="020B0604020202020204" pitchFamily="34" charset="0"/>
                        <a:buChar char="•"/>
                      </a:pPr>
                      <a:r>
                        <a:rPr lang="en-US" sz="1200" b="0" dirty="0">
                          <a:solidFill>
                            <a:schemeClr val="tx1">
                              <a:lumMod val="75000"/>
                              <a:lumOff val="25000"/>
                            </a:schemeClr>
                          </a:solidFill>
                        </a:rPr>
                        <a:t> </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171450" indent="-171450">
                        <a:buFont typeface="Arial" panose="020B0604020202020204" pitchFamily="34" charset="0"/>
                        <a:buChar char="•"/>
                      </a:pPr>
                      <a:r>
                        <a:rPr lang="en-US" sz="1200" b="0" dirty="0">
                          <a:solidFill>
                            <a:schemeClr val="tx1">
                              <a:lumMod val="75000"/>
                              <a:lumOff val="25000"/>
                            </a:schemeClr>
                          </a:solidFill>
                        </a:rPr>
                        <a:t>Enter capabilities here </a:t>
                      </a:r>
                    </a:p>
                    <a:p>
                      <a:pPr marL="171450" indent="-171450">
                        <a:buFont typeface="Arial" panose="020B0604020202020204" pitchFamily="34" charset="0"/>
                        <a:buChar char="•"/>
                      </a:pPr>
                      <a:r>
                        <a:rPr lang="en-US" sz="1200" b="0" dirty="0">
                          <a:solidFill>
                            <a:schemeClr val="tx1">
                              <a:lumMod val="75000"/>
                              <a:lumOff val="25000"/>
                            </a:schemeClr>
                          </a:solidFill>
                        </a:rPr>
                        <a:t> </a:t>
                      </a:r>
                    </a:p>
                    <a:p>
                      <a:pPr marL="171450" indent="-171450">
                        <a:buFont typeface="Arial" panose="020B0604020202020204" pitchFamily="34" charset="0"/>
                        <a:buChar char="•"/>
                      </a:pPr>
                      <a:r>
                        <a:rPr lang="en-US" sz="1200" b="0" dirty="0">
                          <a:solidFill>
                            <a:schemeClr val="tx1">
                              <a:lumMod val="75000"/>
                              <a:lumOff val="25000"/>
                            </a:schemeClr>
                          </a:solidFill>
                        </a:rPr>
                        <a:t> </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171450" indent="-171450">
                        <a:buFont typeface="Arial" panose="020B0604020202020204" pitchFamily="34" charset="0"/>
                        <a:buChar char="•"/>
                      </a:pPr>
                      <a:r>
                        <a:rPr lang="en-US" sz="1200" b="0" dirty="0">
                          <a:solidFill>
                            <a:schemeClr val="tx1">
                              <a:lumMod val="75000"/>
                              <a:lumOff val="25000"/>
                            </a:schemeClr>
                          </a:solidFill>
                        </a:rPr>
                        <a:t>Enter management system here </a:t>
                      </a:r>
                    </a:p>
                    <a:p>
                      <a:pPr marL="171450" indent="-171450">
                        <a:buFont typeface="Arial" panose="020B0604020202020204" pitchFamily="34" charset="0"/>
                        <a:buChar char="•"/>
                      </a:pPr>
                      <a:r>
                        <a:rPr lang="en-US" sz="1200" b="0" dirty="0">
                          <a:solidFill>
                            <a:schemeClr val="tx1">
                              <a:lumMod val="75000"/>
                              <a:lumOff val="25000"/>
                            </a:schemeClr>
                          </a:solidFill>
                        </a:rPr>
                        <a:t> </a:t>
                      </a:r>
                    </a:p>
                    <a:p>
                      <a:pPr marL="171450" indent="-171450">
                        <a:buFont typeface="Arial" panose="020B0604020202020204" pitchFamily="34" charset="0"/>
                        <a:buChar char="•"/>
                      </a:pPr>
                      <a:r>
                        <a:rPr lang="en-US" sz="1200" b="0" dirty="0">
                          <a:solidFill>
                            <a:schemeClr val="tx1">
                              <a:lumMod val="75000"/>
                              <a:lumOff val="25000"/>
                            </a:schemeClr>
                          </a:solidFill>
                        </a:rPr>
                        <a:t> </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704065936"/>
                  </a:ext>
                </a:extLst>
              </a:tr>
            </a:tbl>
          </a:graphicData>
        </a:graphic>
      </p:graphicFrame>
      <p:sp>
        <p:nvSpPr>
          <p:cNvPr id="11" name="Content Placeholder 4">
            <a:extLst>
              <a:ext uri="{FF2B5EF4-FFF2-40B4-BE49-F238E27FC236}">
                <a16:creationId xmlns:a16="http://schemas.microsoft.com/office/drawing/2014/main" id="{707E544F-6E62-344A-B938-22D51B8963B5}"/>
              </a:ext>
            </a:extLst>
          </p:cNvPr>
          <p:cNvSpPr txBox="1">
            <a:spLocks/>
          </p:cNvSpPr>
          <p:nvPr/>
        </p:nvSpPr>
        <p:spPr>
          <a:xfrm>
            <a:off x="5138058" y="227466"/>
            <a:ext cx="5149910" cy="70442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bg2">
                    <a:lumMod val="50000"/>
                  </a:schemeClr>
                </a:solidFill>
                <a:latin typeface="Roboto" panose="02000000000000000000" pitchFamily="2" charset="0"/>
                <a:ea typeface="Roboto" panose="02000000000000000000" pitchFamily="2"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bg2">
                    <a:lumMod val="50000"/>
                  </a:schemeClr>
                </a:solidFill>
                <a:latin typeface="Roboto" panose="02000000000000000000" pitchFamily="2" charset="0"/>
                <a:ea typeface="Roboto" panose="02000000000000000000" pitchFamily="2"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bg2">
                    <a:lumMod val="50000"/>
                  </a:schemeClr>
                </a:solidFill>
                <a:latin typeface="Roboto" panose="02000000000000000000" pitchFamily="2" charset="0"/>
                <a:ea typeface="Roboto" panose="02000000000000000000" pitchFamily="2"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bg2">
                    <a:lumMod val="50000"/>
                  </a:schemeClr>
                </a:solidFill>
                <a:latin typeface="Roboto" panose="02000000000000000000" pitchFamily="2" charset="0"/>
                <a:ea typeface="Roboto" panose="02000000000000000000" pitchFamily="2"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bg2">
                    <a:lumMod val="50000"/>
                  </a:schemeClr>
                </a:solidFill>
                <a:latin typeface="Roboto" panose="02000000000000000000" pitchFamily="2" charset="0"/>
                <a:ea typeface="Roboto" panose="02000000000000000000" pitchFamily="2"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20000"/>
              </a:lnSpc>
              <a:spcBef>
                <a:spcPts val="1000"/>
              </a:spcBef>
              <a:spcAft>
                <a:spcPts val="0"/>
              </a:spcAft>
              <a:buClrTx/>
              <a:buSzTx/>
              <a:buFont typeface="Arial" panose="020B0604020202020204" pitchFamily="34" charset="0"/>
              <a:buNone/>
              <a:tabLst/>
              <a:defRPr/>
            </a:pPr>
            <a:r>
              <a:rPr kumimoji="0" lang="en-US" sz="1200" b="0" i="0" u="none" strike="noStrike" kern="1200" cap="none" spc="0" normalizeH="0" baseline="0" noProof="0" dirty="0">
                <a:ln>
                  <a:noFill/>
                </a:ln>
                <a:solidFill>
                  <a:prstClr val="black">
                    <a:lumMod val="50000"/>
                    <a:lumOff val="50000"/>
                  </a:prstClr>
                </a:solidFill>
                <a:effectLst/>
                <a:uLnTx/>
                <a:uFillTx/>
                <a:latin typeface="Calibri"/>
                <a:ea typeface="Roboto" panose="02000000000000000000" pitchFamily="2" charset="0"/>
                <a:cs typeface="+mn-cs"/>
              </a:rPr>
              <a:t>List your winning aspiration, where you will play, how you will win, the capabilities needed, and the management systems required to succeed.</a:t>
            </a:r>
            <a:endParaRPr kumimoji="0" lang="en-US" sz="1200" b="1" i="0" u="none" strike="noStrike" kern="1200" cap="none" spc="0" normalizeH="0" baseline="0" noProof="0" dirty="0">
              <a:ln>
                <a:noFill/>
              </a:ln>
              <a:solidFill>
                <a:prstClr val="black">
                  <a:lumMod val="50000"/>
                  <a:lumOff val="50000"/>
                </a:prstClr>
              </a:solidFill>
              <a:effectLst/>
              <a:uLnTx/>
              <a:uFillTx/>
              <a:latin typeface="Calibri"/>
              <a:ea typeface="Roboto" panose="02000000000000000000" pitchFamily="2" charset="0"/>
              <a:cs typeface="+mn-cs"/>
            </a:endParaRPr>
          </a:p>
        </p:txBody>
      </p:sp>
      <p:sp>
        <p:nvSpPr>
          <p:cNvPr id="5" name="Oval 4">
            <a:extLst>
              <a:ext uri="{FF2B5EF4-FFF2-40B4-BE49-F238E27FC236}">
                <a16:creationId xmlns:a16="http://schemas.microsoft.com/office/drawing/2014/main" id="{78A6D765-1C62-4F4B-B8F1-0FC4875E4004}"/>
              </a:ext>
            </a:extLst>
          </p:cNvPr>
          <p:cNvSpPr/>
          <p:nvPr/>
        </p:nvSpPr>
        <p:spPr>
          <a:xfrm>
            <a:off x="1623072" y="1024999"/>
            <a:ext cx="367862" cy="367862"/>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a:ea typeface="+mn-ea"/>
                <a:cs typeface="+mn-cs"/>
              </a:rPr>
              <a:t>1</a:t>
            </a:r>
          </a:p>
        </p:txBody>
      </p:sp>
      <p:sp>
        <p:nvSpPr>
          <p:cNvPr id="14" name="Oval 13">
            <a:extLst>
              <a:ext uri="{FF2B5EF4-FFF2-40B4-BE49-F238E27FC236}">
                <a16:creationId xmlns:a16="http://schemas.microsoft.com/office/drawing/2014/main" id="{2C6C5B13-8907-1048-92BB-9FCE7044E36F}"/>
              </a:ext>
            </a:extLst>
          </p:cNvPr>
          <p:cNvSpPr/>
          <p:nvPr/>
        </p:nvSpPr>
        <p:spPr>
          <a:xfrm>
            <a:off x="3900929" y="1024999"/>
            <a:ext cx="367862" cy="367862"/>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a:ea typeface="+mn-ea"/>
                <a:cs typeface="+mn-cs"/>
              </a:rPr>
              <a:t>2</a:t>
            </a:r>
          </a:p>
        </p:txBody>
      </p:sp>
      <p:sp>
        <p:nvSpPr>
          <p:cNvPr id="15" name="Oval 14">
            <a:extLst>
              <a:ext uri="{FF2B5EF4-FFF2-40B4-BE49-F238E27FC236}">
                <a16:creationId xmlns:a16="http://schemas.microsoft.com/office/drawing/2014/main" id="{93A90DB3-0E34-7647-B76C-69B22A4A6690}"/>
              </a:ext>
            </a:extLst>
          </p:cNvPr>
          <p:cNvSpPr/>
          <p:nvPr/>
        </p:nvSpPr>
        <p:spPr>
          <a:xfrm>
            <a:off x="6003942" y="1031382"/>
            <a:ext cx="367862" cy="367862"/>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a:ea typeface="+mn-ea"/>
                <a:cs typeface="+mn-cs"/>
              </a:rPr>
              <a:t>3</a:t>
            </a:r>
          </a:p>
        </p:txBody>
      </p:sp>
      <p:sp>
        <p:nvSpPr>
          <p:cNvPr id="16" name="Oval 15">
            <a:extLst>
              <a:ext uri="{FF2B5EF4-FFF2-40B4-BE49-F238E27FC236}">
                <a16:creationId xmlns:a16="http://schemas.microsoft.com/office/drawing/2014/main" id="{66F603FC-AF42-4242-89BD-1BBB139086D6}"/>
              </a:ext>
            </a:extLst>
          </p:cNvPr>
          <p:cNvSpPr/>
          <p:nvPr/>
        </p:nvSpPr>
        <p:spPr>
          <a:xfrm>
            <a:off x="8097868" y="1019744"/>
            <a:ext cx="367862" cy="367862"/>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a:ea typeface="+mn-ea"/>
                <a:cs typeface="+mn-cs"/>
              </a:rPr>
              <a:t>4</a:t>
            </a:r>
          </a:p>
        </p:txBody>
      </p:sp>
      <p:sp>
        <p:nvSpPr>
          <p:cNvPr id="17" name="Oval 16">
            <a:extLst>
              <a:ext uri="{FF2B5EF4-FFF2-40B4-BE49-F238E27FC236}">
                <a16:creationId xmlns:a16="http://schemas.microsoft.com/office/drawing/2014/main" id="{469179DB-1DE6-8E49-8965-4F1BD023CE7F}"/>
              </a:ext>
            </a:extLst>
          </p:cNvPr>
          <p:cNvSpPr/>
          <p:nvPr/>
        </p:nvSpPr>
        <p:spPr>
          <a:xfrm>
            <a:off x="10200881" y="1008106"/>
            <a:ext cx="367862" cy="367862"/>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a:ea typeface="+mn-ea"/>
                <a:cs typeface="+mn-cs"/>
              </a:rPr>
              <a:t>5</a:t>
            </a:r>
          </a:p>
        </p:txBody>
      </p:sp>
    </p:spTree>
    <p:extLst>
      <p:ext uri="{BB962C8B-B14F-4D97-AF65-F5344CB8AC3E}">
        <p14:creationId xmlns:p14="http://schemas.microsoft.com/office/powerpoint/2010/main" val="32328208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13735E-CAC6-F84D-A3AE-BA514F8B47F3}"/>
              </a:ext>
            </a:extLst>
          </p:cNvPr>
          <p:cNvSpPr>
            <a:spLocks noGrp="1"/>
          </p:cNvSpPr>
          <p:nvPr>
            <p:ph type="title"/>
          </p:nvPr>
        </p:nvSpPr>
        <p:spPr/>
        <p:txBody>
          <a:bodyPr/>
          <a:lstStyle/>
          <a:p>
            <a:r>
              <a:rPr lang="en-US" dirty="0"/>
              <a:t>Actions</a:t>
            </a:r>
          </a:p>
        </p:txBody>
      </p:sp>
      <p:graphicFrame>
        <p:nvGraphicFramePr>
          <p:cNvPr id="4" name="Table 4">
            <a:extLst>
              <a:ext uri="{FF2B5EF4-FFF2-40B4-BE49-F238E27FC236}">
                <a16:creationId xmlns:a16="http://schemas.microsoft.com/office/drawing/2014/main" id="{E778038A-19BB-5E4E-A88B-114A9F3B0A2D}"/>
              </a:ext>
            </a:extLst>
          </p:cNvPr>
          <p:cNvGraphicFramePr>
            <a:graphicFrameLocks noGrp="1"/>
          </p:cNvGraphicFramePr>
          <p:nvPr>
            <p:ph idx="1"/>
          </p:nvPr>
        </p:nvGraphicFramePr>
        <p:xfrm>
          <a:off x="516833" y="1806459"/>
          <a:ext cx="11226798" cy="2595880"/>
        </p:xfrm>
        <a:graphic>
          <a:graphicData uri="http://schemas.openxmlformats.org/drawingml/2006/table">
            <a:tbl>
              <a:tblPr firstRow="1" bandRow="1">
                <a:tableStyleId>{5A111915-BE36-4E01-A7E5-04B1672EAD32}</a:tableStyleId>
              </a:tblPr>
              <a:tblGrid>
                <a:gridCol w="6178257">
                  <a:extLst>
                    <a:ext uri="{9D8B030D-6E8A-4147-A177-3AD203B41FA5}">
                      <a16:colId xmlns:a16="http://schemas.microsoft.com/office/drawing/2014/main" val="46180726"/>
                    </a:ext>
                  </a:extLst>
                </a:gridCol>
                <a:gridCol w="2564524">
                  <a:extLst>
                    <a:ext uri="{9D8B030D-6E8A-4147-A177-3AD203B41FA5}">
                      <a16:colId xmlns:a16="http://schemas.microsoft.com/office/drawing/2014/main" val="3392008943"/>
                    </a:ext>
                  </a:extLst>
                </a:gridCol>
                <a:gridCol w="2484017">
                  <a:extLst>
                    <a:ext uri="{9D8B030D-6E8A-4147-A177-3AD203B41FA5}">
                      <a16:colId xmlns:a16="http://schemas.microsoft.com/office/drawing/2014/main" val="1406637558"/>
                    </a:ext>
                  </a:extLst>
                </a:gridCol>
              </a:tblGrid>
              <a:tr h="370840">
                <a:tc>
                  <a:txBody>
                    <a:bodyPr/>
                    <a:lstStyle/>
                    <a:p>
                      <a:r>
                        <a:rPr lang="en-US" dirty="0"/>
                        <a:t>Actions</a:t>
                      </a:r>
                    </a:p>
                  </a:txBody>
                  <a:tcPr>
                    <a:solidFill>
                      <a:srgbClr val="488EFD"/>
                    </a:solidFill>
                  </a:tcPr>
                </a:tc>
                <a:tc>
                  <a:txBody>
                    <a:bodyPr/>
                    <a:lstStyle/>
                    <a:p>
                      <a:r>
                        <a:rPr lang="en-US" dirty="0"/>
                        <a:t>Owner</a:t>
                      </a:r>
                    </a:p>
                  </a:txBody>
                  <a:tcPr>
                    <a:solidFill>
                      <a:srgbClr val="488EFD"/>
                    </a:solidFill>
                  </a:tcPr>
                </a:tc>
                <a:tc>
                  <a:txBody>
                    <a:bodyPr/>
                    <a:lstStyle/>
                    <a:p>
                      <a:r>
                        <a:rPr lang="en-US" dirty="0"/>
                        <a:t>Due Date</a:t>
                      </a:r>
                    </a:p>
                  </a:txBody>
                  <a:tcPr>
                    <a:solidFill>
                      <a:srgbClr val="488EFD"/>
                    </a:solidFill>
                  </a:tcPr>
                </a:tc>
                <a:extLst>
                  <a:ext uri="{0D108BD9-81ED-4DB2-BD59-A6C34878D82A}">
                    <a16:rowId xmlns:a16="http://schemas.microsoft.com/office/drawing/2014/main" val="2640850653"/>
                  </a:ext>
                </a:extLst>
              </a:tr>
              <a:tr h="370840">
                <a:tc>
                  <a:txBody>
                    <a:bodyPr/>
                    <a:lstStyle/>
                    <a:p>
                      <a:r>
                        <a:rPr lang="en-US" dirty="0">
                          <a:solidFill>
                            <a:schemeClr val="tx1">
                              <a:lumMod val="65000"/>
                              <a:lumOff val="35000"/>
                            </a:schemeClr>
                          </a:solidFill>
                        </a:rPr>
                        <a:t>Enter action here</a:t>
                      </a:r>
                    </a:p>
                  </a:txBody>
                  <a:tcPr/>
                </a:tc>
                <a:tc>
                  <a:txBody>
                    <a:bodyPr/>
                    <a:lstStyle/>
                    <a:p>
                      <a:r>
                        <a:rPr lang="en-US" dirty="0">
                          <a:solidFill>
                            <a:schemeClr val="tx1">
                              <a:lumMod val="65000"/>
                              <a:lumOff val="35000"/>
                            </a:schemeClr>
                          </a:solidFill>
                        </a:rPr>
                        <a:t>Enter owner</a:t>
                      </a:r>
                    </a:p>
                  </a:txBody>
                  <a:tcPr/>
                </a:tc>
                <a:tc>
                  <a:txBody>
                    <a:bodyPr/>
                    <a:lstStyle/>
                    <a:p>
                      <a:r>
                        <a:rPr lang="en-US" dirty="0">
                          <a:solidFill>
                            <a:schemeClr val="tx1">
                              <a:lumMod val="65000"/>
                              <a:lumOff val="35000"/>
                            </a:schemeClr>
                          </a:solidFill>
                        </a:rPr>
                        <a:t>Enter due date</a:t>
                      </a:r>
                    </a:p>
                  </a:txBody>
                  <a:tcPr/>
                </a:tc>
                <a:extLst>
                  <a:ext uri="{0D108BD9-81ED-4DB2-BD59-A6C34878D82A}">
                    <a16:rowId xmlns:a16="http://schemas.microsoft.com/office/drawing/2014/main" val="970708473"/>
                  </a:ext>
                </a:extLst>
              </a:tr>
              <a:tr h="370840">
                <a:tc>
                  <a:txBody>
                    <a:bodyPr/>
                    <a:lstStyle/>
                    <a:p>
                      <a:endParaRPr lang="en-US" dirty="0">
                        <a:solidFill>
                          <a:schemeClr val="tx1">
                            <a:lumMod val="65000"/>
                            <a:lumOff val="35000"/>
                          </a:schemeClr>
                        </a:solidFill>
                      </a:endParaRPr>
                    </a:p>
                  </a:txBody>
                  <a:tcPr/>
                </a:tc>
                <a:tc>
                  <a:txBody>
                    <a:bodyPr/>
                    <a:lstStyle/>
                    <a:p>
                      <a:endParaRPr lang="en-US" dirty="0">
                        <a:solidFill>
                          <a:schemeClr val="tx1">
                            <a:lumMod val="65000"/>
                            <a:lumOff val="35000"/>
                          </a:schemeClr>
                        </a:solidFill>
                      </a:endParaRPr>
                    </a:p>
                  </a:txBody>
                  <a:tcPr/>
                </a:tc>
                <a:tc>
                  <a:txBody>
                    <a:bodyPr/>
                    <a:lstStyle/>
                    <a:p>
                      <a:endParaRPr lang="en-US" dirty="0">
                        <a:solidFill>
                          <a:schemeClr val="tx1">
                            <a:lumMod val="65000"/>
                            <a:lumOff val="35000"/>
                          </a:schemeClr>
                        </a:solidFill>
                      </a:endParaRPr>
                    </a:p>
                  </a:txBody>
                  <a:tcPr/>
                </a:tc>
                <a:extLst>
                  <a:ext uri="{0D108BD9-81ED-4DB2-BD59-A6C34878D82A}">
                    <a16:rowId xmlns:a16="http://schemas.microsoft.com/office/drawing/2014/main" val="2632276119"/>
                  </a:ext>
                </a:extLst>
              </a:tr>
              <a:tr h="370840">
                <a:tc>
                  <a:txBody>
                    <a:bodyPr/>
                    <a:lstStyle/>
                    <a:p>
                      <a:endParaRPr lang="en-US">
                        <a:solidFill>
                          <a:schemeClr val="tx1">
                            <a:lumMod val="65000"/>
                            <a:lumOff val="35000"/>
                          </a:schemeClr>
                        </a:solidFill>
                      </a:endParaRPr>
                    </a:p>
                  </a:txBody>
                  <a:tcPr/>
                </a:tc>
                <a:tc>
                  <a:txBody>
                    <a:bodyPr/>
                    <a:lstStyle/>
                    <a:p>
                      <a:endParaRPr lang="en-US">
                        <a:solidFill>
                          <a:schemeClr val="tx1">
                            <a:lumMod val="65000"/>
                            <a:lumOff val="35000"/>
                          </a:schemeClr>
                        </a:solidFill>
                      </a:endParaRPr>
                    </a:p>
                  </a:txBody>
                  <a:tcPr/>
                </a:tc>
                <a:tc>
                  <a:txBody>
                    <a:bodyPr/>
                    <a:lstStyle/>
                    <a:p>
                      <a:endParaRPr lang="en-US" dirty="0">
                        <a:solidFill>
                          <a:schemeClr val="tx1">
                            <a:lumMod val="65000"/>
                            <a:lumOff val="35000"/>
                          </a:schemeClr>
                        </a:solidFill>
                      </a:endParaRPr>
                    </a:p>
                  </a:txBody>
                  <a:tcPr/>
                </a:tc>
                <a:extLst>
                  <a:ext uri="{0D108BD9-81ED-4DB2-BD59-A6C34878D82A}">
                    <a16:rowId xmlns:a16="http://schemas.microsoft.com/office/drawing/2014/main" val="410097746"/>
                  </a:ext>
                </a:extLst>
              </a:tr>
              <a:tr h="370840">
                <a:tc>
                  <a:txBody>
                    <a:bodyPr/>
                    <a:lstStyle/>
                    <a:p>
                      <a:endParaRPr lang="en-US" dirty="0">
                        <a:solidFill>
                          <a:schemeClr val="tx1">
                            <a:lumMod val="65000"/>
                            <a:lumOff val="35000"/>
                          </a:schemeClr>
                        </a:solidFill>
                      </a:endParaRPr>
                    </a:p>
                  </a:txBody>
                  <a:tcPr/>
                </a:tc>
                <a:tc>
                  <a:txBody>
                    <a:bodyPr/>
                    <a:lstStyle/>
                    <a:p>
                      <a:endParaRPr lang="en-US">
                        <a:solidFill>
                          <a:schemeClr val="tx1">
                            <a:lumMod val="65000"/>
                            <a:lumOff val="35000"/>
                          </a:schemeClr>
                        </a:solidFill>
                      </a:endParaRPr>
                    </a:p>
                  </a:txBody>
                  <a:tcPr/>
                </a:tc>
                <a:tc>
                  <a:txBody>
                    <a:bodyPr/>
                    <a:lstStyle/>
                    <a:p>
                      <a:endParaRPr lang="en-US" dirty="0">
                        <a:solidFill>
                          <a:schemeClr val="tx1">
                            <a:lumMod val="65000"/>
                            <a:lumOff val="35000"/>
                          </a:schemeClr>
                        </a:solidFill>
                      </a:endParaRPr>
                    </a:p>
                  </a:txBody>
                  <a:tcPr/>
                </a:tc>
                <a:extLst>
                  <a:ext uri="{0D108BD9-81ED-4DB2-BD59-A6C34878D82A}">
                    <a16:rowId xmlns:a16="http://schemas.microsoft.com/office/drawing/2014/main" val="2424101014"/>
                  </a:ext>
                </a:extLst>
              </a:tr>
              <a:tr h="370840">
                <a:tc>
                  <a:txBody>
                    <a:bodyPr/>
                    <a:lstStyle/>
                    <a:p>
                      <a:endParaRPr lang="en-US" dirty="0">
                        <a:solidFill>
                          <a:schemeClr val="tx1">
                            <a:lumMod val="65000"/>
                            <a:lumOff val="35000"/>
                          </a:schemeClr>
                        </a:solidFill>
                      </a:endParaRPr>
                    </a:p>
                  </a:txBody>
                  <a:tcPr/>
                </a:tc>
                <a:tc>
                  <a:txBody>
                    <a:bodyPr/>
                    <a:lstStyle/>
                    <a:p>
                      <a:endParaRPr lang="en-US" dirty="0">
                        <a:solidFill>
                          <a:schemeClr val="tx1">
                            <a:lumMod val="65000"/>
                            <a:lumOff val="35000"/>
                          </a:schemeClr>
                        </a:solidFill>
                      </a:endParaRPr>
                    </a:p>
                  </a:txBody>
                  <a:tcPr/>
                </a:tc>
                <a:tc>
                  <a:txBody>
                    <a:bodyPr/>
                    <a:lstStyle/>
                    <a:p>
                      <a:endParaRPr lang="en-US" dirty="0">
                        <a:solidFill>
                          <a:schemeClr val="tx1">
                            <a:lumMod val="65000"/>
                            <a:lumOff val="35000"/>
                          </a:schemeClr>
                        </a:solidFill>
                      </a:endParaRPr>
                    </a:p>
                  </a:txBody>
                  <a:tcPr/>
                </a:tc>
                <a:extLst>
                  <a:ext uri="{0D108BD9-81ED-4DB2-BD59-A6C34878D82A}">
                    <a16:rowId xmlns:a16="http://schemas.microsoft.com/office/drawing/2014/main" val="1854427757"/>
                  </a:ext>
                </a:extLst>
              </a:tr>
              <a:tr h="370840">
                <a:tc>
                  <a:txBody>
                    <a:bodyPr/>
                    <a:lstStyle/>
                    <a:p>
                      <a:endParaRPr lang="en-US" dirty="0">
                        <a:solidFill>
                          <a:schemeClr val="tx1">
                            <a:lumMod val="65000"/>
                            <a:lumOff val="35000"/>
                          </a:schemeClr>
                        </a:solidFill>
                      </a:endParaRPr>
                    </a:p>
                  </a:txBody>
                  <a:tcPr/>
                </a:tc>
                <a:tc>
                  <a:txBody>
                    <a:bodyPr/>
                    <a:lstStyle/>
                    <a:p>
                      <a:endParaRPr lang="en-US" dirty="0">
                        <a:solidFill>
                          <a:schemeClr val="tx1">
                            <a:lumMod val="65000"/>
                            <a:lumOff val="35000"/>
                          </a:schemeClr>
                        </a:solidFill>
                      </a:endParaRPr>
                    </a:p>
                  </a:txBody>
                  <a:tcPr/>
                </a:tc>
                <a:tc>
                  <a:txBody>
                    <a:bodyPr/>
                    <a:lstStyle/>
                    <a:p>
                      <a:endParaRPr lang="en-US" dirty="0">
                        <a:solidFill>
                          <a:schemeClr val="tx1">
                            <a:lumMod val="65000"/>
                            <a:lumOff val="35000"/>
                          </a:schemeClr>
                        </a:solidFill>
                      </a:endParaRPr>
                    </a:p>
                  </a:txBody>
                  <a:tcPr/>
                </a:tc>
                <a:extLst>
                  <a:ext uri="{0D108BD9-81ED-4DB2-BD59-A6C34878D82A}">
                    <a16:rowId xmlns:a16="http://schemas.microsoft.com/office/drawing/2014/main" val="266707357"/>
                  </a:ext>
                </a:extLst>
              </a:tr>
            </a:tbl>
          </a:graphicData>
        </a:graphic>
      </p:graphicFrame>
      <p:sp>
        <p:nvSpPr>
          <p:cNvPr id="6" name="Content Placeholder 4">
            <a:extLst>
              <a:ext uri="{FF2B5EF4-FFF2-40B4-BE49-F238E27FC236}">
                <a16:creationId xmlns:a16="http://schemas.microsoft.com/office/drawing/2014/main" id="{42F39A6F-23FC-1347-A210-31054439214F}"/>
              </a:ext>
            </a:extLst>
          </p:cNvPr>
          <p:cNvSpPr txBox="1">
            <a:spLocks/>
          </p:cNvSpPr>
          <p:nvPr/>
        </p:nvSpPr>
        <p:spPr>
          <a:xfrm>
            <a:off x="516833" y="1102036"/>
            <a:ext cx="11226798" cy="70442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bg2">
                    <a:lumMod val="50000"/>
                  </a:schemeClr>
                </a:solidFill>
                <a:latin typeface="Roboto" panose="02000000000000000000" pitchFamily="2" charset="0"/>
                <a:ea typeface="Roboto" panose="02000000000000000000" pitchFamily="2"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bg2">
                    <a:lumMod val="50000"/>
                  </a:schemeClr>
                </a:solidFill>
                <a:latin typeface="Roboto" panose="02000000000000000000" pitchFamily="2" charset="0"/>
                <a:ea typeface="Roboto" panose="02000000000000000000" pitchFamily="2"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bg2">
                    <a:lumMod val="50000"/>
                  </a:schemeClr>
                </a:solidFill>
                <a:latin typeface="Roboto" panose="02000000000000000000" pitchFamily="2" charset="0"/>
                <a:ea typeface="Roboto" panose="02000000000000000000" pitchFamily="2"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bg2">
                    <a:lumMod val="50000"/>
                  </a:schemeClr>
                </a:solidFill>
                <a:latin typeface="Roboto" panose="02000000000000000000" pitchFamily="2" charset="0"/>
                <a:ea typeface="Roboto" panose="02000000000000000000" pitchFamily="2"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bg2">
                    <a:lumMod val="50000"/>
                  </a:schemeClr>
                </a:solidFill>
                <a:latin typeface="Roboto" panose="02000000000000000000" pitchFamily="2" charset="0"/>
                <a:ea typeface="Roboto" panose="02000000000000000000" pitchFamily="2"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20000"/>
              </a:lnSpc>
              <a:spcBef>
                <a:spcPts val="1000"/>
              </a:spcBef>
              <a:spcAft>
                <a:spcPts val="0"/>
              </a:spcAft>
              <a:buClrTx/>
              <a:buSzTx/>
              <a:buFont typeface="Arial" panose="020B0604020202020204" pitchFamily="34" charset="0"/>
              <a:buNone/>
              <a:tabLst/>
              <a:defRPr/>
            </a:pPr>
            <a:r>
              <a:rPr kumimoji="0" lang="en-US" sz="1400" b="0" i="0" u="none" strike="noStrike" kern="1200" cap="none" spc="0" normalizeH="0" baseline="0" noProof="0" dirty="0">
                <a:ln>
                  <a:noFill/>
                </a:ln>
                <a:solidFill>
                  <a:prstClr val="black">
                    <a:lumMod val="50000"/>
                    <a:lumOff val="50000"/>
                  </a:prstClr>
                </a:solidFill>
                <a:effectLst/>
                <a:uLnTx/>
                <a:uFillTx/>
                <a:latin typeface="Calibri"/>
                <a:ea typeface="Roboto" panose="02000000000000000000" pitchFamily="2" charset="0"/>
                <a:cs typeface="+mn-cs"/>
              </a:rPr>
              <a:t>Create an action plan focused on creating and implementing Five Step Strategy. Consider the people, processes, and technologies that will be needed to support your strategy, and the specific actions needed to implement each element of </a:t>
            </a:r>
            <a:r>
              <a:rPr lang="en-US" sz="1400" dirty="0">
                <a:solidFill>
                  <a:prstClr val="black">
                    <a:lumMod val="50000"/>
                    <a:lumOff val="50000"/>
                  </a:prstClr>
                </a:solidFill>
                <a:latin typeface="Calibri"/>
              </a:rPr>
              <a:t>the model</a:t>
            </a:r>
            <a:r>
              <a:rPr kumimoji="0" lang="en-US" sz="1400" b="0" i="0" u="none" strike="noStrike" kern="1200" cap="none" spc="0" normalizeH="0" baseline="0" noProof="0" dirty="0">
                <a:ln>
                  <a:noFill/>
                </a:ln>
                <a:solidFill>
                  <a:prstClr val="black">
                    <a:lumMod val="50000"/>
                    <a:lumOff val="50000"/>
                  </a:prstClr>
                </a:solidFill>
                <a:effectLst/>
                <a:uLnTx/>
                <a:uFillTx/>
                <a:latin typeface="Calibri"/>
                <a:ea typeface="Roboto" panose="02000000000000000000" pitchFamily="2" charset="0"/>
                <a:cs typeface="+mn-cs"/>
              </a:rPr>
              <a:t>.</a:t>
            </a:r>
            <a:endParaRPr kumimoji="0" lang="en-US" sz="1400" b="1" i="0" u="none" strike="noStrike" kern="1200" cap="none" spc="0" normalizeH="0" baseline="0" noProof="0" dirty="0">
              <a:ln>
                <a:noFill/>
              </a:ln>
              <a:solidFill>
                <a:prstClr val="black">
                  <a:lumMod val="50000"/>
                  <a:lumOff val="50000"/>
                </a:prstClr>
              </a:solidFill>
              <a:effectLst/>
              <a:uLnTx/>
              <a:uFillTx/>
              <a:latin typeface="Calibri"/>
              <a:ea typeface="Roboto" panose="02000000000000000000" pitchFamily="2" charset="0"/>
              <a:cs typeface="+mn-cs"/>
            </a:endParaRPr>
          </a:p>
        </p:txBody>
      </p:sp>
    </p:spTree>
    <p:extLst>
      <p:ext uri="{BB962C8B-B14F-4D97-AF65-F5344CB8AC3E}">
        <p14:creationId xmlns:p14="http://schemas.microsoft.com/office/powerpoint/2010/main" val="215724896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Choices xmlns="2b6f4d9c-e67e-4634-a886-8566b3a998fa" xsi:nil="true"/>
    <TaxCatchAll xmlns="3c7d788f-59f0-4ee8-87d4-6b60b595ee8d" xsi:nil="true"/>
    <lcf76f155ced4ddcb4097134ff3c332f xmlns="2b6f4d9c-e67e-4634-a886-8566b3a998fa">
      <Terms xmlns="http://schemas.microsoft.com/office/infopath/2007/PartnerControls"/>
    </lcf76f155ced4ddcb4097134ff3c332f>
    <l818df8a0a674e35b3dc206ef12f8e81 xmlns="2b6f4d9c-e67e-4634-a886-8566b3a998fa">
      <Terms xmlns="http://schemas.microsoft.com/office/infopath/2007/PartnerControls"/>
    </l818df8a0a674e35b3dc206ef12f8e81>
    <Choice2 xmlns="2b6f4d9c-e67e-4634-a886-8566b3a998fa"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D899AB1BC93D4E4D960A38F828B74F9A" ma:contentTypeVersion="22" ma:contentTypeDescription="Create a new document." ma:contentTypeScope="" ma:versionID="cbd20e80dd8e6aa652f2e14ac64b8571">
  <xsd:schema xmlns:xsd="http://www.w3.org/2001/XMLSchema" xmlns:xs="http://www.w3.org/2001/XMLSchema" xmlns:p="http://schemas.microsoft.com/office/2006/metadata/properties" xmlns:ns2="3c7d788f-59f0-4ee8-87d4-6b60b595ee8d" xmlns:ns3="2b6f4d9c-e67e-4634-a886-8566b3a998fa" targetNamespace="http://schemas.microsoft.com/office/2006/metadata/properties" ma:root="true" ma:fieldsID="9d2b15c11c72407b5cb5cda19bfb0cc0" ns2:_="" ns3:_="">
    <xsd:import namespace="3c7d788f-59f0-4ee8-87d4-6b60b595ee8d"/>
    <xsd:import namespace="2b6f4d9c-e67e-4634-a886-8566b3a998fa"/>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ServiceAutoTags" minOccurs="0"/>
                <xsd:element ref="ns3:MediaServiceOCR" minOccurs="0"/>
                <xsd:element ref="ns3:MediaServiceEventHashCode" minOccurs="0"/>
                <xsd:element ref="ns3:MediaServiceGenerationTime" minOccurs="0"/>
                <xsd:element ref="ns3:MediaServiceAutoKeyPoints" minOccurs="0"/>
                <xsd:element ref="ns3:MediaServiceKeyPoints" minOccurs="0"/>
                <xsd:element ref="ns3:MediaServiceLocation" minOccurs="0"/>
                <xsd:element ref="ns3:MediaLengthInSeconds" minOccurs="0"/>
                <xsd:element ref="ns3:l818df8a0a674e35b3dc206ef12f8e81" minOccurs="0"/>
                <xsd:element ref="ns2:TaxCatchAll" minOccurs="0"/>
                <xsd:element ref="ns3:Choices" minOccurs="0"/>
                <xsd:element ref="ns3:Choice2" minOccurs="0"/>
                <xsd:element ref="ns3:lcf76f155ced4ddcb4097134ff3c332f"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c7d788f-59f0-4ee8-87d4-6b60b595ee8d"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TaxCatchAll" ma:index="23" nillable="true" ma:displayName="Taxonomy Catch All Column" ma:hidden="true" ma:list="{acb10aa8-48d9-41ba-92ef-27d574b4dc5d}" ma:internalName="TaxCatchAll" ma:showField="CatchAllData" ma:web="3c7d788f-59f0-4ee8-87d4-6b60b595ee8d">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2b6f4d9c-e67e-4634-a886-8566b3a998fa"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DateTaken" ma:index="12" nillable="true" ma:displayName="MediaServiceDateTaken" ma:description="" ma:hidden="true" ma:internalName="MediaServiceDateTaken" ma:readOnly="true">
      <xsd:simpleType>
        <xsd:restriction base="dms:Text"/>
      </xsd:simpleType>
    </xsd:element>
    <xsd:element name="MediaServiceAutoTags" ma:index="13" nillable="true" ma:displayName="MediaServiceAutoTags" ma:description="" ma:internalName="MediaServiceAutoTags" ma:readOnly="true">
      <xsd:simpleType>
        <xsd:restriction base="dms:Text"/>
      </xsd:simpleType>
    </xsd:element>
    <xsd:element name="MediaServiceOCR" ma:index="14" nillable="true" ma:displayName="MediaServiceOCR" ma:internalName="MediaServiceOCR" ma:readOnly="true">
      <xsd:simpleType>
        <xsd:restriction base="dms:Note">
          <xsd:maxLength value="255"/>
        </xsd:restriction>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818df8a0a674e35b3dc206ef12f8e81" ma:index="22" nillable="true" ma:taxonomy="true" ma:internalName="l818df8a0a674e35b3dc206ef12f8e81" ma:taxonomyFieldName="Terms" ma:displayName="Terms" ma:default="" ma:fieldId="{5818df8a-0a67-4e35-b3dc-206ef12f8e81}" ma:taxonomyMulti="true" ma:sspId="0922d35c-0ea5-414d-84ee-4be5c00ce842" ma:termSetId="378aaa4f-a544-4f46-99c4-0e39d00bb6ab" ma:anchorId="00000000-0000-0000-0000-000000000000" ma:open="false" ma:isKeyword="false">
      <xsd:complexType>
        <xsd:sequence>
          <xsd:element ref="pc:Terms" minOccurs="0" maxOccurs="1"/>
        </xsd:sequence>
      </xsd:complexType>
    </xsd:element>
    <xsd:element name="Choices" ma:index="24" nillable="true" ma:displayName="Choices" ma:format="Dropdown" ma:internalName="Choices">
      <xsd:simpleType>
        <xsd:restriction base="dms:Choice">
          <xsd:enumeration value="Choice 1"/>
          <xsd:enumeration value="Choice 2"/>
          <xsd:enumeration value="Choice 3"/>
          <xsd:enumeration value="Taggy 1"/>
          <xsd:enumeration value="Taggy 2"/>
          <xsd:enumeration value="Choice 5"/>
        </xsd:restriction>
      </xsd:simpleType>
    </xsd:element>
    <xsd:element name="Choice2" ma:index="25" nillable="true" ma:displayName="Choice 2" ma:format="Dropdown" ma:internalName="Choice2">
      <xsd:simpleType>
        <xsd:restriction base="dms:Choice">
          <xsd:enumeration value="Two 1"/>
          <xsd:enumeration value="Two 2"/>
          <xsd:enumeration value="Two 3"/>
        </xsd:restriction>
      </xsd:simpleType>
    </xsd:element>
    <xsd:element name="lcf76f155ced4ddcb4097134ff3c332f" ma:index="27" nillable="true" ma:taxonomy="true" ma:internalName="lcf76f155ced4ddcb4097134ff3c332f" ma:taxonomyFieldName="MediaServiceImageTags" ma:displayName="Image Tags" ma:readOnly="false" ma:fieldId="{5cf76f15-5ced-4ddc-b409-7134ff3c332f}" ma:taxonomyMulti="true" ma:sspId="0922d35c-0ea5-414d-84ee-4be5c00ce842"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8"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9"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FD2720B-28F1-4100-8F03-3AFF0D1F5C1E}">
  <ds:schemaRefs>
    <ds:schemaRef ds:uri="http://purl.org/dc/elements/1.1/"/>
    <ds:schemaRef ds:uri="http://schemas.openxmlformats.org/package/2006/metadata/core-properties"/>
    <ds:schemaRef ds:uri="http://schemas.microsoft.com/office/2006/documentManagement/types"/>
    <ds:schemaRef ds:uri="http://schemas.microsoft.com/office/2006/metadata/properties"/>
    <ds:schemaRef ds:uri="2b6f4d9c-e67e-4634-a886-8566b3a998fa"/>
    <ds:schemaRef ds:uri="http://purl.org/dc/dcmitype/"/>
    <ds:schemaRef ds:uri="http://www.w3.org/XML/1998/namespace"/>
    <ds:schemaRef ds:uri="http://schemas.microsoft.com/office/infopath/2007/PartnerControls"/>
    <ds:schemaRef ds:uri="3c7d788f-59f0-4ee8-87d4-6b60b595ee8d"/>
    <ds:schemaRef ds:uri="http://purl.org/dc/terms/"/>
  </ds:schemaRefs>
</ds:datastoreItem>
</file>

<file path=customXml/itemProps2.xml><?xml version="1.0" encoding="utf-8"?>
<ds:datastoreItem xmlns:ds="http://schemas.openxmlformats.org/officeDocument/2006/customXml" ds:itemID="{1A6BB515-2F14-43B0-8DC0-FB6315D4BDBC}">
  <ds:schemaRefs>
    <ds:schemaRef ds:uri="http://schemas.microsoft.com/sharepoint/v3/contenttype/forms"/>
  </ds:schemaRefs>
</ds:datastoreItem>
</file>

<file path=customXml/itemProps3.xml><?xml version="1.0" encoding="utf-8"?>
<ds:datastoreItem xmlns:ds="http://schemas.openxmlformats.org/officeDocument/2006/customXml" ds:itemID="{B90BD5B2-F70E-41CD-BA5D-BEB4ED393AC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c7d788f-59f0-4ee8-87d4-6b60b595ee8d"/>
    <ds:schemaRef ds:uri="2b6f4d9c-e67e-4634-a886-8566b3a998f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4144</TotalTime>
  <Words>242</Words>
  <Application>Microsoft Macintosh PowerPoint</Application>
  <PresentationFormat>Widescreen</PresentationFormat>
  <Paragraphs>51</Paragraphs>
  <Slides>3</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Arial</vt:lpstr>
      <vt:lpstr>Calibri</vt:lpstr>
      <vt:lpstr>Calibri Light</vt:lpstr>
      <vt:lpstr>Roboto</vt:lpstr>
      <vt:lpstr>Roboto Black</vt:lpstr>
      <vt:lpstr>Office Theme</vt:lpstr>
      <vt:lpstr>Lafley &amp; Martin's Five Step Strategy Model</vt:lpstr>
      <vt:lpstr>Five Step Strategy</vt:lpstr>
      <vt:lpstr>Actions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Soren Kaplan</dc:creator>
  <cp:lastModifiedBy>Karen Cramer</cp:lastModifiedBy>
  <cp:revision>70</cp:revision>
  <dcterms:created xsi:type="dcterms:W3CDTF">2018-02-04T00:01:51Z</dcterms:created>
  <dcterms:modified xsi:type="dcterms:W3CDTF">2025-05-01T17:26:27Z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0x010100D899AB1BC93D4E4D960A38F828B74F9A</vt:lpwstr>
  </property>
</Properties>
</file>