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74" r:id="rId5"/>
  </p:sldMasterIdLst>
  <p:notesMasterIdLst>
    <p:notesMasterId r:id="rId9"/>
  </p:notesMasterIdLst>
  <p:sldIdLst>
    <p:sldId id="264" r:id="rId6"/>
    <p:sldId id="267" r:id="rId7"/>
    <p:sldId id="274"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88EF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379" autoAdjust="0"/>
    <p:restoredTop sz="95918"/>
  </p:normalViewPr>
  <p:slideViewPr>
    <p:cSldViewPr snapToGrid="0">
      <p:cViewPr varScale="1">
        <p:scale>
          <a:sx n="123" d="100"/>
          <a:sy n="123" d="100"/>
        </p:scale>
        <p:origin x="328" y="176"/>
      </p:cViewPr>
      <p:guideLst>
        <p:guide orient="horz" pos="2160"/>
        <p:guide pos="3840"/>
      </p:guideLst>
    </p:cSldViewPr>
  </p:slideViewPr>
  <p:notesTextViewPr>
    <p:cViewPr>
      <p:scale>
        <a:sx n="1" d="1"/>
        <a:sy n="1" d="1"/>
      </p:scale>
      <p:origin x="0" y="0"/>
    </p:cViewPr>
  </p:notesTextViewPr>
  <p:notesViewPr>
    <p:cSldViewPr snapToGrid="0">
      <p:cViewPr varScale="1">
        <p:scale>
          <a:sx n="103" d="100"/>
          <a:sy n="103" d="100"/>
        </p:scale>
        <p:origin x="4745" y="41"/>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viewProps" Target="viewProps.xml"/><Relationship Id="rId5" Type="http://schemas.openxmlformats.org/officeDocument/2006/relationships/slideMaster" Target="slideMasters/slideMaster2.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efan Ramsey" userId="S::sramsey@innovation-point.com::ec4101ff-a23d-4c99-9b28-4fa8caaa98d4" providerId="AD" clId="Web-{4CABD1C6-EB5A-6765-8C25-C838891DE65B}"/>
    <pc:docChg chg="delSld">
      <pc:chgData name="Stefan Ramsey" userId="S::sramsey@innovation-point.com::ec4101ff-a23d-4c99-9b28-4fa8caaa98d4" providerId="AD" clId="Web-{4CABD1C6-EB5A-6765-8C25-C838891DE65B}" dt="2025-01-21T01:27:21.514" v="0"/>
      <pc:docMkLst>
        <pc:docMk/>
      </pc:docMkLst>
      <pc:sldChg chg="del">
        <pc:chgData name="Stefan Ramsey" userId="S::sramsey@innovation-point.com::ec4101ff-a23d-4c99-9b28-4fa8caaa98d4" providerId="AD" clId="Web-{4CABD1C6-EB5A-6765-8C25-C838891DE65B}" dt="2025-01-21T01:27:21.514" v="0"/>
        <pc:sldMkLst>
          <pc:docMk/>
          <pc:sldMk cId="1923055664" sldId="275"/>
        </pc:sldMkLst>
      </pc:sldChg>
    </pc:docChg>
  </pc:docChgLst>
  <pc:docChgLst>
    <pc:chgData name="Gabriel Mendoza" userId="1db57bf0-472e-4f10-9c09-fbc986dd95a0" providerId="ADAL" clId="{3CFD5557-CD18-4CC3-9B6A-5D9CD68976BF}"/>
    <pc:docChg chg="undo redo custSel modSld">
      <pc:chgData name="Gabriel Mendoza" userId="1db57bf0-472e-4f10-9c09-fbc986dd95a0" providerId="ADAL" clId="{3CFD5557-CD18-4CC3-9B6A-5D9CD68976BF}" dt="2021-07-21T19:42:56.861" v="31" actId="14100"/>
      <pc:docMkLst>
        <pc:docMk/>
      </pc:docMkLst>
      <pc:sldChg chg="modSp mod">
        <pc:chgData name="Gabriel Mendoza" userId="1db57bf0-472e-4f10-9c09-fbc986dd95a0" providerId="ADAL" clId="{3CFD5557-CD18-4CC3-9B6A-5D9CD68976BF}" dt="2021-07-21T19:38:29.686" v="0" actId="113"/>
        <pc:sldMkLst>
          <pc:docMk/>
          <pc:sldMk cId="3941081118" sldId="264"/>
        </pc:sldMkLst>
      </pc:sldChg>
      <pc:sldChg chg="modSp mod">
        <pc:chgData name="Gabriel Mendoza" userId="1db57bf0-472e-4f10-9c09-fbc986dd95a0" providerId="ADAL" clId="{3CFD5557-CD18-4CC3-9B6A-5D9CD68976BF}" dt="2021-07-21T19:42:56.861" v="31" actId="14100"/>
        <pc:sldMkLst>
          <pc:docMk/>
          <pc:sldMk cId="896249539" sldId="267"/>
        </pc:sldMkLst>
      </pc:sldChg>
    </pc:docChg>
  </pc:docChgLst>
  <pc:docChgLst>
    <pc:chgData name="Karen Cramer" userId="aede53a7-72c9-42f8-9033-e091be3de375" providerId="ADAL" clId="{7FF676D6-7EF1-0C40-BB52-AA02BAC2EFB0}"/>
    <pc:docChg chg="custSel modSld modMainMaster">
      <pc:chgData name="Karen Cramer" userId="aede53a7-72c9-42f8-9033-e091be3de375" providerId="ADAL" clId="{7FF676D6-7EF1-0C40-BB52-AA02BAC2EFB0}" dt="2025-05-01T17:28:03.476" v="9" actId="20577"/>
      <pc:docMkLst>
        <pc:docMk/>
      </pc:docMkLst>
      <pc:sldChg chg="delSp mod">
        <pc:chgData name="Karen Cramer" userId="aede53a7-72c9-42f8-9033-e091be3de375" providerId="ADAL" clId="{7FF676D6-7EF1-0C40-BB52-AA02BAC2EFB0}" dt="2025-05-01T17:27:17.795" v="5" actId="478"/>
        <pc:sldMkLst>
          <pc:docMk/>
          <pc:sldMk cId="3941081118" sldId="264"/>
        </pc:sldMkLst>
        <pc:spChg chg="del">
          <ac:chgData name="Karen Cramer" userId="aede53a7-72c9-42f8-9033-e091be3de375" providerId="ADAL" clId="{7FF676D6-7EF1-0C40-BB52-AA02BAC2EFB0}" dt="2025-05-01T17:27:17.795" v="5" actId="478"/>
          <ac:spMkLst>
            <pc:docMk/>
            <pc:sldMk cId="3941081118" sldId="264"/>
            <ac:spMk id="7" creationId="{FFB2AB14-4AB8-4657-A711-BDCA357A288E}"/>
          </ac:spMkLst>
        </pc:spChg>
      </pc:sldChg>
      <pc:sldChg chg="delSp mod">
        <pc:chgData name="Karen Cramer" userId="aede53a7-72c9-42f8-9033-e091be3de375" providerId="ADAL" clId="{7FF676D6-7EF1-0C40-BB52-AA02BAC2EFB0}" dt="2025-05-01T17:27:41.172" v="6" actId="478"/>
        <pc:sldMkLst>
          <pc:docMk/>
          <pc:sldMk cId="896249539" sldId="267"/>
        </pc:sldMkLst>
        <pc:spChg chg="del">
          <ac:chgData name="Karen Cramer" userId="aede53a7-72c9-42f8-9033-e091be3de375" providerId="ADAL" clId="{7FF676D6-7EF1-0C40-BB52-AA02BAC2EFB0}" dt="2025-05-01T17:27:41.172" v="6" actId="478"/>
          <ac:spMkLst>
            <pc:docMk/>
            <pc:sldMk cId="896249539" sldId="267"/>
            <ac:spMk id="7" creationId="{FFB2AB14-4AB8-4657-A711-BDCA357A288E}"/>
          </ac:spMkLst>
        </pc:spChg>
      </pc:sldChg>
      <pc:sldChg chg="delSp modSp mod">
        <pc:chgData name="Karen Cramer" userId="aede53a7-72c9-42f8-9033-e091be3de375" providerId="ADAL" clId="{7FF676D6-7EF1-0C40-BB52-AA02BAC2EFB0}" dt="2025-05-01T17:28:03.476" v="9" actId="20577"/>
        <pc:sldMkLst>
          <pc:docMk/>
          <pc:sldMk cId="323636378" sldId="274"/>
        </pc:sldMkLst>
        <pc:spChg chg="del">
          <ac:chgData name="Karen Cramer" userId="aede53a7-72c9-42f8-9033-e091be3de375" providerId="ADAL" clId="{7FF676D6-7EF1-0C40-BB52-AA02BAC2EFB0}" dt="2025-05-01T17:27:56.228" v="7" actId="478"/>
          <ac:spMkLst>
            <pc:docMk/>
            <pc:sldMk cId="323636378" sldId="274"/>
            <ac:spMk id="5" creationId="{9834833B-8C59-4B41-9B6A-16A8D8F867E2}"/>
          </ac:spMkLst>
        </pc:spChg>
        <pc:spChg chg="mod">
          <ac:chgData name="Karen Cramer" userId="aede53a7-72c9-42f8-9033-e091be3de375" providerId="ADAL" clId="{7FF676D6-7EF1-0C40-BB52-AA02BAC2EFB0}" dt="2025-05-01T17:28:03.476" v="9" actId="20577"/>
          <ac:spMkLst>
            <pc:docMk/>
            <pc:sldMk cId="323636378" sldId="274"/>
            <ac:spMk id="6" creationId="{68070A97-D86E-4A46-A82A-F2B95334F7F9}"/>
          </ac:spMkLst>
        </pc:spChg>
      </pc:sldChg>
      <pc:sldMasterChg chg="modSldLayout">
        <pc:chgData name="Karen Cramer" userId="aede53a7-72c9-42f8-9033-e091be3de375" providerId="ADAL" clId="{7FF676D6-7EF1-0C40-BB52-AA02BAC2EFB0}" dt="2025-05-01T17:26:50.610" v="2" actId="478"/>
        <pc:sldMasterMkLst>
          <pc:docMk/>
          <pc:sldMasterMk cId="2711881703" sldId="2147483648"/>
        </pc:sldMasterMkLst>
        <pc:sldLayoutChg chg="delSp modSp mod">
          <pc:chgData name="Karen Cramer" userId="aede53a7-72c9-42f8-9033-e091be3de375" providerId="ADAL" clId="{7FF676D6-7EF1-0C40-BB52-AA02BAC2EFB0}" dt="2025-05-01T17:26:50.610" v="2" actId="478"/>
          <pc:sldLayoutMkLst>
            <pc:docMk/>
            <pc:sldMasterMk cId="2711881703" sldId="2147483648"/>
            <pc:sldLayoutMk cId="1149268650" sldId="2147483650"/>
          </pc:sldLayoutMkLst>
          <pc:picChg chg="del mod">
            <ac:chgData name="Karen Cramer" userId="aede53a7-72c9-42f8-9033-e091be3de375" providerId="ADAL" clId="{7FF676D6-7EF1-0C40-BB52-AA02BAC2EFB0}" dt="2025-05-01T17:26:50.610" v="2" actId="478"/>
            <ac:picMkLst>
              <pc:docMk/>
              <pc:sldMasterMk cId="2711881703" sldId="2147483648"/>
              <pc:sldLayoutMk cId="1149268650" sldId="2147483650"/>
              <ac:picMk id="5" creationId="{71958951-78DB-564F-B470-299A0ED186D0}"/>
            </ac:picMkLst>
          </pc:picChg>
        </pc:sldLayoutChg>
        <pc:sldLayoutChg chg="delSp mod">
          <pc:chgData name="Karen Cramer" userId="aede53a7-72c9-42f8-9033-e091be3de375" providerId="ADAL" clId="{7FF676D6-7EF1-0C40-BB52-AA02BAC2EFB0}" dt="2025-05-01T17:26:46.984" v="0" actId="478"/>
          <pc:sldLayoutMkLst>
            <pc:docMk/>
            <pc:sldMasterMk cId="2711881703" sldId="2147483648"/>
            <pc:sldLayoutMk cId="832806540" sldId="2147483660"/>
          </pc:sldLayoutMkLst>
          <pc:picChg chg="del">
            <ac:chgData name="Karen Cramer" userId="aede53a7-72c9-42f8-9033-e091be3de375" providerId="ADAL" clId="{7FF676D6-7EF1-0C40-BB52-AA02BAC2EFB0}" dt="2025-05-01T17:26:46.984" v="0" actId="478"/>
            <ac:picMkLst>
              <pc:docMk/>
              <pc:sldMasterMk cId="2711881703" sldId="2147483648"/>
              <pc:sldLayoutMk cId="832806540" sldId="2147483660"/>
              <ac:picMk id="7" creationId="{AC013EE7-FE64-694F-8821-B4BB0D5423E0}"/>
            </ac:picMkLst>
          </pc:picChg>
        </pc:sldLayoutChg>
      </pc:sldMasterChg>
      <pc:sldMasterChg chg="modSldLayout">
        <pc:chgData name="Karen Cramer" userId="aede53a7-72c9-42f8-9033-e091be3de375" providerId="ADAL" clId="{7FF676D6-7EF1-0C40-BB52-AA02BAC2EFB0}" dt="2025-05-01T17:27:05.477" v="4" actId="478"/>
        <pc:sldMasterMkLst>
          <pc:docMk/>
          <pc:sldMasterMk cId="1715663553" sldId="2147483674"/>
        </pc:sldMasterMkLst>
        <pc:sldLayoutChg chg="delSp mod">
          <pc:chgData name="Karen Cramer" userId="aede53a7-72c9-42f8-9033-e091be3de375" providerId="ADAL" clId="{7FF676D6-7EF1-0C40-BB52-AA02BAC2EFB0}" dt="2025-05-01T17:26:57.274" v="3" actId="478"/>
          <pc:sldLayoutMkLst>
            <pc:docMk/>
            <pc:sldMasterMk cId="1715663553" sldId="2147483674"/>
            <pc:sldLayoutMk cId="2889781072" sldId="2147483675"/>
          </pc:sldLayoutMkLst>
          <pc:picChg chg="del">
            <ac:chgData name="Karen Cramer" userId="aede53a7-72c9-42f8-9033-e091be3de375" providerId="ADAL" clId="{7FF676D6-7EF1-0C40-BB52-AA02BAC2EFB0}" dt="2025-05-01T17:26:57.274" v="3" actId="478"/>
            <ac:picMkLst>
              <pc:docMk/>
              <pc:sldMasterMk cId="1715663553" sldId="2147483674"/>
              <pc:sldLayoutMk cId="2889781072" sldId="2147483675"/>
              <ac:picMk id="20" creationId="{00000000-0000-0000-0000-000000000000}"/>
            </ac:picMkLst>
          </pc:picChg>
        </pc:sldLayoutChg>
        <pc:sldLayoutChg chg="delSp mod">
          <pc:chgData name="Karen Cramer" userId="aede53a7-72c9-42f8-9033-e091be3de375" providerId="ADAL" clId="{7FF676D6-7EF1-0C40-BB52-AA02BAC2EFB0}" dt="2025-05-01T17:27:05.477" v="4" actId="478"/>
          <pc:sldLayoutMkLst>
            <pc:docMk/>
            <pc:sldMasterMk cId="1715663553" sldId="2147483674"/>
            <pc:sldLayoutMk cId="2999993692" sldId="2147483678"/>
          </pc:sldLayoutMkLst>
          <pc:picChg chg="del">
            <ac:chgData name="Karen Cramer" userId="aede53a7-72c9-42f8-9033-e091be3de375" providerId="ADAL" clId="{7FF676D6-7EF1-0C40-BB52-AA02BAC2EFB0}" dt="2025-05-01T17:27:05.477" v="4" actId="478"/>
            <ac:picMkLst>
              <pc:docMk/>
              <pc:sldMasterMk cId="1715663553" sldId="2147483674"/>
              <pc:sldLayoutMk cId="2999993692" sldId="2147483678"/>
              <ac:picMk id="34" creationId="{00000000-0000-0000-0000-000000000000}"/>
            </ac:picMkLst>
          </pc:picChg>
        </pc:sldLayoutChg>
      </pc:sldMasterChg>
    </pc:docChg>
  </pc:docChgLst>
  <pc:docChgLst>
    <pc:chgData name="Karen Cramer" userId="6f45dc0a-8301-4568-85ab-e443a52a7875" providerId="ADAL" clId="{1357DEE0-ED20-9E44-9A92-8FFD2B0C642B}"/>
    <pc:docChg chg="modSld">
      <pc:chgData name="Karen Cramer" userId="6f45dc0a-8301-4568-85ab-e443a52a7875" providerId="ADAL" clId="{1357DEE0-ED20-9E44-9A92-8FFD2B0C642B}" dt="2022-06-16T13:36:40.434" v="6" actId="20577"/>
      <pc:docMkLst>
        <pc:docMk/>
      </pc:docMkLst>
      <pc:sldChg chg="modSp mod">
        <pc:chgData name="Karen Cramer" userId="6f45dc0a-8301-4568-85ab-e443a52a7875" providerId="ADAL" clId="{1357DEE0-ED20-9E44-9A92-8FFD2B0C642B}" dt="2022-06-16T13:36:40.434" v="6" actId="20577"/>
        <pc:sldMkLst>
          <pc:docMk/>
          <pc:sldMk cId="3941081118" sldId="264"/>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3E347D-B000-4856-8F56-2EC074928EDA}" type="datetimeFigureOut">
              <a:rPr lang="en-US" smtClean="0"/>
              <a:pPr/>
              <a:t>5/1/25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FF4E26F-0026-4A59-81F8-B5E2267471E1}" type="slidenum">
              <a:rPr lang="en-US" smtClean="0"/>
              <a:pPr/>
              <a:t>‹#›</a:t>
            </a:fld>
            <a:endParaRPr lang="en-US"/>
          </a:p>
        </p:txBody>
      </p:sp>
    </p:spTree>
    <p:extLst>
      <p:ext uri="{BB962C8B-B14F-4D97-AF65-F5344CB8AC3E}">
        <p14:creationId xmlns:p14="http://schemas.microsoft.com/office/powerpoint/2010/main" val="7835042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FF4E26F-0026-4A59-81F8-B5E2267471E1}" type="slidenum">
              <a:rPr lang="en-US" smtClean="0"/>
              <a:pPr/>
              <a:t>1</a:t>
            </a:fld>
            <a:endParaRPr lang="en-US"/>
          </a:p>
        </p:txBody>
      </p:sp>
    </p:spTree>
    <p:extLst>
      <p:ext uri="{BB962C8B-B14F-4D97-AF65-F5344CB8AC3E}">
        <p14:creationId xmlns:p14="http://schemas.microsoft.com/office/powerpoint/2010/main" val="19571041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FF4E26F-0026-4A59-81F8-B5E2267471E1}" type="slidenum">
              <a:rPr lang="en-US" smtClean="0"/>
              <a:pPr/>
              <a:t>2</a:t>
            </a:fld>
            <a:endParaRPr lang="en-US"/>
          </a:p>
        </p:txBody>
      </p:sp>
    </p:spTree>
    <p:extLst>
      <p:ext uri="{BB962C8B-B14F-4D97-AF65-F5344CB8AC3E}">
        <p14:creationId xmlns:p14="http://schemas.microsoft.com/office/powerpoint/2010/main" val="1292630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F85353-6BC0-4CE5-B273-47FC67B4FB8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B0F0AAC-8C08-40D6-AD7F-C8F11E20149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9684838-A0BE-4D12-BCE5-0CBEED7AE84C}"/>
              </a:ext>
            </a:extLst>
          </p:cNvPr>
          <p:cNvSpPr>
            <a:spLocks noGrp="1"/>
          </p:cNvSpPr>
          <p:nvPr>
            <p:ph type="dt" sz="half" idx="10"/>
          </p:nvPr>
        </p:nvSpPr>
        <p:spPr/>
        <p:txBody>
          <a:bodyPr/>
          <a:lstStyle/>
          <a:p>
            <a:fld id="{C05356D9-B57B-47B8-87CA-79633F0AD7CB}" type="datetime1">
              <a:rPr lang="en-US" smtClean="0"/>
              <a:pPr/>
              <a:t>5/1/25</a:t>
            </a:fld>
            <a:endParaRPr lang="en-US"/>
          </a:p>
        </p:txBody>
      </p:sp>
      <p:sp>
        <p:nvSpPr>
          <p:cNvPr id="5" name="Footer Placeholder 4">
            <a:extLst>
              <a:ext uri="{FF2B5EF4-FFF2-40B4-BE49-F238E27FC236}">
                <a16:creationId xmlns:a16="http://schemas.microsoft.com/office/drawing/2014/main" id="{73755855-54F0-4596-A7EC-A2A5848103F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581D82-7428-463D-9CDF-A017450A1F95}"/>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1405407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4F792F-AC31-4468-ADCD-669D6B18BCF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B4656C1-4803-4F0A-93E1-A2AC20A37DB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11CD8DF-8C1B-4704-A6F8-C38D150607E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73B821A-075E-4694-B831-56753F06560E}"/>
              </a:ext>
            </a:extLst>
          </p:cNvPr>
          <p:cNvSpPr>
            <a:spLocks noGrp="1"/>
          </p:cNvSpPr>
          <p:nvPr>
            <p:ph type="dt" sz="half" idx="10"/>
          </p:nvPr>
        </p:nvSpPr>
        <p:spPr/>
        <p:txBody>
          <a:bodyPr/>
          <a:lstStyle/>
          <a:p>
            <a:fld id="{1BCFBA1D-4A5C-4B0A-99FB-C0F42C183A7D}" type="datetime1">
              <a:rPr lang="en-US" smtClean="0"/>
              <a:pPr/>
              <a:t>5/1/25</a:t>
            </a:fld>
            <a:endParaRPr lang="en-US"/>
          </a:p>
        </p:txBody>
      </p:sp>
      <p:sp>
        <p:nvSpPr>
          <p:cNvPr id="6" name="Footer Placeholder 5">
            <a:extLst>
              <a:ext uri="{FF2B5EF4-FFF2-40B4-BE49-F238E27FC236}">
                <a16:creationId xmlns:a16="http://schemas.microsoft.com/office/drawing/2014/main" id="{A3B65BE6-0E82-40E5-809A-4CABF25743A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D92A1F4-AD55-4B4C-925F-74D3B3B28278}"/>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7229063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08851D-1079-4505-AFA6-FC0A745294D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734F9E3-B323-4C58-8491-FD97DD3F474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7790971-DF4C-4DA7-862B-26E0C3B35F48}"/>
              </a:ext>
            </a:extLst>
          </p:cNvPr>
          <p:cNvSpPr>
            <a:spLocks noGrp="1"/>
          </p:cNvSpPr>
          <p:nvPr>
            <p:ph type="dt" sz="half" idx="10"/>
          </p:nvPr>
        </p:nvSpPr>
        <p:spPr/>
        <p:txBody>
          <a:bodyPr/>
          <a:lstStyle/>
          <a:p>
            <a:fld id="{202E363B-5FA5-429F-B659-337528C5CBF6}" type="datetime1">
              <a:rPr lang="en-US" smtClean="0"/>
              <a:pPr/>
              <a:t>5/1/25</a:t>
            </a:fld>
            <a:endParaRPr lang="en-US"/>
          </a:p>
        </p:txBody>
      </p:sp>
      <p:sp>
        <p:nvSpPr>
          <p:cNvPr id="5" name="Footer Placeholder 4">
            <a:extLst>
              <a:ext uri="{FF2B5EF4-FFF2-40B4-BE49-F238E27FC236}">
                <a16:creationId xmlns:a16="http://schemas.microsoft.com/office/drawing/2014/main" id="{F0DEEDC9-D7B8-403D-95FF-F9BF76D3C2B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513502-4EFA-4C86-8D3F-39FEDF742C85}"/>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29240983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3A609AA-0A43-4E95-BD06-EF74F9FC718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83A8F4A-82F9-4787-A5F7-0EC6374BA2C0}"/>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2D96FC1-25AA-4957-A81D-2DF45F2B9C66}"/>
              </a:ext>
            </a:extLst>
          </p:cNvPr>
          <p:cNvSpPr>
            <a:spLocks noGrp="1"/>
          </p:cNvSpPr>
          <p:nvPr>
            <p:ph type="dt" sz="half" idx="10"/>
          </p:nvPr>
        </p:nvSpPr>
        <p:spPr/>
        <p:txBody>
          <a:bodyPr/>
          <a:lstStyle/>
          <a:p>
            <a:fld id="{623E29A2-A38F-4B69-9438-EEE5DFEF4353}" type="datetime1">
              <a:rPr lang="en-US" smtClean="0"/>
              <a:pPr/>
              <a:t>5/1/25</a:t>
            </a:fld>
            <a:endParaRPr lang="en-US"/>
          </a:p>
        </p:txBody>
      </p:sp>
      <p:sp>
        <p:nvSpPr>
          <p:cNvPr id="5" name="Footer Placeholder 4">
            <a:extLst>
              <a:ext uri="{FF2B5EF4-FFF2-40B4-BE49-F238E27FC236}">
                <a16:creationId xmlns:a16="http://schemas.microsoft.com/office/drawing/2014/main" id="{1578D534-0756-407C-8C64-D118E2FFB9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FA56886-0B6E-49F4-B116-753CAE713301}"/>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34762294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1_Title and Content" type="obj">
  <p:cSld name="1_Title and Content">
    <p:spTree>
      <p:nvGrpSpPr>
        <p:cNvPr id="1" name="Shape 15"/>
        <p:cNvGrpSpPr/>
        <p:nvPr/>
      </p:nvGrpSpPr>
      <p:grpSpPr>
        <a:xfrm>
          <a:off x="0" y="0"/>
          <a:ext cx="0" cy="0"/>
          <a:chOff x="0" y="0"/>
          <a:chExt cx="0" cy="0"/>
        </a:xfrm>
      </p:grpSpPr>
      <p:sp>
        <p:nvSpPr>
          <p:cNvPr id="16" name="Google Shape;16;p6"/>
          <p:cNvSpPr txBox="1">
            <a:spLocks noGrp="1"/>
          </p:cNvSpPr>
          <p:nvPr>
            <p:ph type="title"/>
          </p:nvPr>
        </p:nvSpPr>
        <p:spPr>
          <a:xfrm>
            <a:off x="516833" y="174018"/>
            <a:ext cx="10002743" cy="704424"/>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488EFD"/>
              </a:buClr>
              <a:buSzPts val="3200"/>
              <a:buFont typeface="Calibri"/>
              <a:buNone/>
              <a:defRPr sz="3200" b="1">
                <a:solidFill>
                  <a:srgbClr val="488EFD"/>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6"/>
          <p:cNvSpPr txBox="1">
            <a:spLocks noGrp="1"/>
          </p:cNvSpPr>
          <p:nvPr>
            <p:ph type="body" idx="1"/>
          </p:nvPr>
        </p:nvSpPr>
        <p:spPr>
          <a:xfrm>
            <a:off x="516835" y="977265"/>
            <a:ext cx="11227242" cy="4986213"/>
          </a:xfrm>
          <a:prstGeom prst="rect">
            <a:avLst/>
          </a:prstGeom>
          <a:noFill/>
          <a:ln>
            <a:noFill/>
          </a:ln>
        </p:spPr>
        <p:txBody>
          <a:bodyPr spcFirstLastPara="1" wrap="square" lIns="91425" tIns="45700" rIns="91425" bIns="45700" anchor="t" anchorCtr="0">
            <a:normAutofit/>
          </a:bodyPr>
          <a:lstStyle>
            <a:lvl1pPr marL="457200" lvl="0" indent="-355600" algn="l">
              <a:lnSpc>
                <a:spcPct val="90000"/>
              </a:lnSpc>
              <a:spcBef>
                <a:spcPts val="1000"/>
              </a:spcBef>
              <a:spcAft>
                <a:spcPts val="0"/>
              </a:spcAft>
              <a:buClr>
                <a:srgbClr val="757070"/>
              </a:buClr>
              <a:buSzPts val="2000"/>
              <a:buChar char="•"/>
              <a:defRPr sz="2000">
                <a:solidFill>
                  <a:srgbClr val="757070"/>
                </a:solidFill>
                <a:latin typeface="Roboto"/>
                <a:ea typeface="Roboto"/>
                <a:cs typeface="Roboto"/>
                <a:sym typeface="Roboto"/>
              </a:defRPr>
            </a:lvl1pPr>
            <a:lvl2pPr marL="914400" lvl="1" indent="-342900" algn="l">
              <a:lnSpc>
                <a:spcPct val="90000"/>
              </a:lnSpc>
              <a:spcBef>
                <a:spcPts val="500"/>
              </a:spcBef>
              <a:spcAft>
                <a:spcPts val="0"/>
              </a:spcAft>
              <a:buClr>
                <a:srgbClr val="757070"/>
              </a:buClr>
              <a:buSzPts val="1800"/>
              <a:buChar char="•"/>
              <a:defRPr sz="1800">
                <a:solidFill>
                  <a:srgbClr val="757070"/>
                </a:solidFill>
                <a:latin typeface="Roboto"/>
                <a:ea typeface="Roboto"/>
                <a:cs typeface="Roboto"/>
                <a:sym typeface="Roboto"/>
              </a:defRPr>
            </a:lvl2pPr>
            <a:lvl3pPr marL="1371600" lvl="2" indent="-330200" algn="l">
              <a:lnSpc>
                <a:spcPct val="90000"/>
              </a:lnSpc>
              <a:spcBef>
                <a:spcPts val="500"/>
              </a:spcBef>
              <a:spcAft>
                <a:spcPts val="0"/>
              </a:spcAft>
              <a:buClr>
                <a:srgbClr val="757070"/>
              </a:buClr>
              <a:buSzPts val="1600"/>
              <a:buChar char="•"/>
              <a:defRPr sz="1600">
                <a:solidFill>
                  <a:srgbClr val="757070"/>
                </a:solidFill>
                <a:latin typeface="Roboto"/>
                <a:ea typeface="Roboto"/>
                <a:cs typeface="Roboto"/>
                <a:sym typeface="Roboto"/>
              </a:defRPr>
            </a:lvl3pPr>
            <a:lvl4pPr marL="1828800" lvl="3" indent="-317500" algn="l">
              <a:lnSpc>
                <a:spcPct val="90000"/>
              </a:lnSpc>
              <a:spcBef>
                <a:spcPts val="500"/>
              </a:spcBef>
              <a:spcAft>
                <a:spcPts val="0"/>
              </a:spcAft>
              <a:buClr>
                <a:srgbClr val="757070"/>
              </a:buClr>
              <a:buSzPts val="1400"/>
              <a:buChar char="•"/>
              <a:defRPr sz="1400">
                <a:solidFill>
                  <a:srgbClr val="757070"/>
                </a:solidFill>
                <a:latin typeface="Roboto"/>
                <a:ea typeface="Roboto"/>
                <a:cs typeface="Roboto"/>
                <a:sym typeface="Roboto"/>
              </a:defRPr>
            </a:lvl4pPr>
            <a:lvl5pPr marL="2286000" lvl="4" indent="-317500" algn="l">
              <a:lnSpc>
                <a:spcPct val="90000"/>
              </a:lnSpc>
              <a:spcBef>
                <a:spcPts val="500"/>
              </a:spcBef>
              <a:spcAft>
                <a:spcPts val="0"/>
              </a:spcAft>
              <a:buClr>
                <a:srgbClr val="757070"/>
              </a:buClr>
              <a:buSzPts val="1400"/>
              <a:buChar char="•"/>
              <a:defRPr sz="1400">
                <a:solidFill>
                  <a:srgbClr val="757070"/>
                </a:solidFill>
                <a:latin typeface="Roboto"/>
                <a:ea typeface="Roboto"/>
                <a:cs typeface="Roboto"/>
                <a:sym typeface="Roboto"/>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8" name="Google Shape;18;p6"/>
          <p:cNvSpPr txBox="1"/>
          <p:nvPr/>
        </p:nvSpPr>
        <p:spPr>
          <a:xfrm>
            <a:off x="10908046" y="6329348"/>
            <a:ext cx="937011" cy="276999"/>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fld id="{00000000-1234-1234-1234-123412341234}" type="slidenum">
              <a:rPr lang="en-US" sz="1200" b="0" i="0" u="none" strike="noStrike" cap="none">
                <a:solidFill>
                  <a:srgbClr val="757070"/>
                </a:solidFill>
                <a:latin typeface="Calibri"/>
                <a:ea typeface="Calibri"/>
                <a:cs typeface="Calibri"/>
                <a:sym typeface="Calibri"/>
              </a:rPr>
              <a:pPr marL="0" marR="0" lvl="0" indent="0" algn="r" rtl="0">
                <a:spcBef>
                  <a:spcPts val="0"/>
                </a:spcBef>
                <a:spcAft>
                  <a:spcPts val="0"/>
                </a:spcAft>
                <a:buNone/>
              </a:pPr>
              <a:t>‹#›</a:t>
            </a:fld>
            <a:endParaRPr sz="1200" b="0" i="0" u="none" strike="noStrike" cap="none">
              <a:solidFill>
                <a:srgbClr val="757070"/>
              </a:solidFill>
              <a:latin typeface="Calibri"/>
              <a:ea typeface="Calibri"/>
              <a:cs typeface="Calibri"/>
              <a:sym typeface="Calibri"/>
            </a:endParaRPr>
          </a:p>
        </p:txBody>
      </p:sp>
      <p:cxnSp>
        <p:nvCxnSpPr>
          <p:cNvPr id="19" name="Google Shape;19;p6"/>
          <p:cNvCxnSpPr/>
          <p:nvPr/>
        </p:nvCxnSpPr>
        <p:spPr>
          <a:xfrm>
            <a:off x="623455" y="890370"/>
            <a:ext cx="11043458" cy="0"/>
          </a:xfrm>
          <a:prstGeom prst="straightConnector1">
            <a:avLst/>
          </a:prstGeom>
          <a:noFill/>
          <a:ln w="38100" cap="flat" cmpd="sng">
            <a:solidFill>
              <a:srgbClr val="D8D8D8"/>
            </a:solidFill>
            <a:prstDash val="solid"/>
            <a:miter lim="800000"/>
            <a:headEnd type="none" w="sm" len="sm"/>
            <a:tailEnd type="none" w="sm" len="sm"/>
          </a:ln>
        </p:spPr>
      </p:cxnSp>
    </p:spTree>
    <p:extLst>
      <p:ext uri="{BB962C8B-B14F-4D97-AF65-F5344CB8AC3E}">
        <p14:creationId xmlns:p14="http://schemas.microsoft.com/office/powerpoint/2010/main" val="28897810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21"/>
        <p:cNvGrpSpPr/>
        <p:nvPr/>
      </p:nvGrpSpPr>
      <p:grpSpPr>
        <a:xfrm>
          <a:off x="0" y="0"/>
          <a:ext cx="0" cy="0"/>
          <a:chOff x="0" y="0"/>
          <a:chExt cx="0" cy="0"/>
        </a:xfrm>
      </p:grpSpPr>
      <p:sp>
        <p:nvSpPr>
          <p:cNvPr id="22" name="Google Shape;22;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3" name="Google Shape;23;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4" name="Google Shape;24;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272428946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Slide" type="title">
  <p:cSld name="Title Slide">
    <p:spTree>
      <p:nvGrpSpPr>
        <p:cNvPr id="1" name="Shape 25"/>
        <p:cNvGrpSpPr/>
        <p:nvPr/>
      </p:nvGrpSpPr>
      <p:grpSpPr>
        <a:xfrm>
          <a:off x="0" y="0"/>
          <a:ext cx="0" cy="0"/>
          <a:chOff x="0" y="0"/>
          <a:chExt cx="0" cy="0"/>
        </a:xfrm>
      </p:grpSpPr>
      <p:sp>
        <p:nvSpPr>
          <p:cNvPr id="26" name="Google Shape;26;p8"/>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7" name="Google Shape;27;p8"/>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28" name="Google Shape;28;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9" name="Google Shape;29;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0" name="Google Shape;30;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213060144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31"/>
        <p:cNvGrpSpPr/>
        <p:nvPr/>
      </p:nvGrpSpPr>
      <p:grpSpPr>
        <a:xfrm>
          <a:off x="0" y="0"/>
          <a:ext cx="0" cy="0"/>
          <a:chOff x="0" y="0"/>
          <a:chExt cx="0" cy="0"/>
        </a:xfrm>
      </p:grpSpPr>
      <p:sp>
        <p:nvSpPr>
          <p:cNvPr id="32" name="Google Shape;32;p9"/>
          <p:cNvSpPr txBox="1">
            <a:spLocks noGrp="1"/>
          </p:cNvSpPr>
          <p:nvPr>
            <p:ph type="title"/>
          </p:nvPr>
        </p:nvSpPr>
        <p:spPr>
          <a:xfrm>
            <a:off x="2144110" y="98474"/>
            <a:ext cx="9389745" cy="704424"/>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488EFD"/>
              </a:buClr>
              <a:buSzPts val="2800"/>
              <a:buFont typeface="Roboto Black"/>
              <a:buNone/>
              <a:defRPr sz="2800">
                <a:solidFill>
                  <a:srgbClr val="488EFD"/>
                </a:solidFill>
                <a:latin typeface="Roboto Black"/>
                <a:ea typeface="Roboto Black"/>
                <a:cs typeface="Roboto Black"/>
                <a:sym typeface="Roboto Black"/>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3" name="Google Shape;33;p9"/>
          <p:cNvSpPr txBox="1">
            <a:spLocks noGrp="1"/>
          </p:cNvSpPr>
          <p:nvPr>
            <p:ph type="body" idx="1"/>
          </p:nvPr>
        </p:nvSpPr>
        <p:spPr>
          <a:xfrm>
            <a:off x="234315" y="977265"/>
            <a:ext cx="11727180" cy="4473893"/>
          </a:xfrm>
          <a:prstGeom prst="rect">
            <a:avLst/>
          </a:prstGeom>
          <a:noFill/>
          <a:ln>
            <a:noFill/>
          </a:ln>
        </p:spPr>
        <p:txBody>
          <a:bodyPr spcFirstLastPara="1" wrap="square" lIns="91425" tIns="45700" rIns="91425" bIns="45700" anchor="t" anchorCtr="0">
            <a:normAutofit/>
          </a:bodyPr>
          <a:lstStyle>
            <a:lvl1pPr marL="457200" lvl="0" indent="-381000" algn="l">
              <a:lnSpc>
                <a:spcPct val="90000"/>
              </a:lnSpc>
              <a:spcBef>
                <a:spcPts val="1000"/>
              </a:spcBef>
              <a:spcAft>
                <a:spcPts val="0"/>
              </a:spcAft>
              <a:buClr>
                <a:schemeClr val="dk1"/>
              </a:buClr>
              <a:buSzPts val="2400"/>
              <a:buChar char="•"/>
              <a:defRPr sz="2400">
                <a:latin typeface="Roboto"/>
                <a:ea typeface="Roboto"/>
                <a:cs typeface="Roboto"/>
                <a:sym typeface="Roboto"/>
              </a:defRPr>
            </a:lvl1pPr>
            <a:lvl2pPr marL="914400" lvl="1" indent="-355600" algn="l">
              <a:lnSpc>
                <a:spcPct val="90000"/>
              </a:lnSpc>
              <a:spcBef>
                <a:spcPts val="500"/>
              </a:spcBef>
              <a:spcAft>
                <a:spcPts val="0"/>
              </a:spcAft>
              <a:buClr>
                <a:schemeClr val="dk1"/>
              </a:buClr>
              <a:buSzPts val="2000"/>
              <a:buChar char="•"/>
              <a:defRPr sz="2000">
                <a:latin typeface="Roboto"/>
                <a:ea typeface="Roboto"/>
                <a:cs typeface="Roboto"/>
                <a:sym typeface="Roboto"/>
              </a:defRPr>
            </a:lvl2pPr>
            <a:lvl3pPr marL="1371600" lvl="2" indent="-342900" algn="l">
              <a:lnSpc>
                <a:spcPct val="90000"/>
              </a:lnSpc>
              <a:spcBef>
                <a:spcPts val="500"/>
              </a:spcBef>
              <a:spcAft>
                <a:spcPts val="0"/>
              </a:spcAft>
              <a:buClr>
                <a:schemeClr val="dk1"/>
              </a:buClr>
              <a:buSzPts val="1800"/>
              <a:buChar char="•"/>
              <a:defRPr sz="1800">
                <a:latin typeface="Roboto"/>
                <a:ea typeface="Roboto"/>
                <a:cs typeface="Roboto"/>
                <a:sym typeface="Roboto"/>
              </a:defRPr>
            </a:lvl3pPr>
            <a:lvl4pPr marL="1828800" lvl="3" indent="-330200" algn="l">
              <a:lnSpc>
                <a:spcPct val="90000"/>
              </a:lnSpc>
              <a:spcBef>
                <a:spcPts val="500"/>
              </a:spcBef>
              <a:spcAft>
                <a:spcPts val="0"/>
              </a:spcAft>
              <a:buClr>
                <a:schemeClr val="dk1"/>
              </a:buClr>
              <a:buSzPts val="1600"/>
              <a:buChar char="•"/>
              <a:defRPr sz="1600">
                <a:latin typeface="Roboto"/>
                <a:ea typeface="Roboto"/>
                <a:cs typeface="Roboto"/>
                <a:sym typeface="Roboto"/>
              </a:defRPr>
            </a:lvl4pPr>
            <a:lvl5pPr marL="2286000" lvl="4" indent="-330200" algn="l">
              <a:lnSpc>
                <a:spcPct val="90000"/>
              </a:lnSpc>
              <a:spcBef>
                <a:spcPts val="500"/>
              </a:spcBef>
              <a:spcAft>
                <a:spcPts val="0"/>
              </a:spcAft>
              <a:buClr>
                <a:schemeClr val="dk1"/>
              </a:buClr>
              <a:buSzPts val="1600"/>
              <a:buChar char="•"/>
              <a:defRPr sz="1600">
                <a:latin typeface="Roboto"/>
                <a:ea typeface="Roboto"/>
                <a:cs typeface="Roboto"/>
                <a:sym typeface="Roboto"/>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cxnSp>
        <p:nvCxnSpPr>
          <p:cNvPr id="35" name="Google Shape;35;p9"/>
          <p:cNvCxnSpPr/>
          <p:nvPr/>
        </p:nvCxnSpPr>
        <p:spPr>
          <a:xfrm>
            <a:off x="623455" y="890370"/>
            <a:ext cx="11043458" cy="0"/>
          </a:xfrm>
          <a:prstGeom prst="straightConnector1">
            <a:avLst/>
          </a:prstGeom>
          <a:noFill/>
          <a:ln w="57150" cap="flat" cmpd="sng">
            <a:solidFill>
              <a:srgbClr val="D8D8D8"/>
            </a:solidFill>
            <a:prstDash val="solid"/>
            <a:miter lim="800000"/>
            <a:headEnd type="none" w="sm" len="sm"/>
            <a:tailEnd type="none" w="sm" len="sm"/>
          </a:ln>
        </p:spPr>
      </p:cxnSp>
    </p:spTree>
    <p:extLst>
      <p:ext uri="{BB962C8B-B14F-4D97-AF65-F5344CB8AC3E}">
        <p14:creationId xmlns:p14="http://schemas.microsoft.com/office/powerpoint/2010/main" val="299999369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spTree>
      <p:nvGrpSpPr>
        <p:cNvPr id="1" name="Shape 36"/>
        <p:cNvGrpSpPr/>
        <p:nvPr/>
      </p:nvGrpSpPr>
      <p:grpSpPr>
        <a:xfrm>
          <a:off x="0" y="0"/>
          <a:ext cx="0" cy="0"/>
          <a:chOff x="0" y="0"/>
          <a:chExt cx="0" cy="0"/>
        </a:xfrm>
      </p:grpSpPr>
      <p:sp>
        <p:nvSpPr>
          <p:cNvPr id="37" name="Google Shape;37;p10"/>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10"/>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9" name="Google Shape;39;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0" name="Google Shape;40;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1" name="Google Shape;41;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43488677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wo Content" type="twoObj">
  <p:cSld name="Two Content">
    <p:spTree>
      <p:nvGrpSpPr>
        <p:cNvPr id="1" name="Shape 42"/>
        <p:cNvGrpSpPr/>
        <p:nvPr/>
      </p:nvGrpSpPr>
      <p:grpSpPr>
        <a:xfrm>
          <a:off x="0" y="0"/>
          <a:ext cx="0" cy="0"/>
          <a:chOff x="0" y="0"/>
          <a:chExt cx="0" cy="0"/>
        </a:xfrm>
      </p:grpSpPr>
      <p:sp>
        <p:nvSpPr>
          <p:cNvPr id="43" name="Google Shape;43;p1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4" name="Google Shape;44;p11"/>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5" name="Google Shape;45;p11"/>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105190785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Comparison" type="twoTxTwoObj">
  <p:cSld name="Comparison">
    <p:spTree>
      <p:nvGrpSpPr>
        <p:cNvPr id="1" name="Shape 49"/>
        <p:cNvGrpSpPr/>
        <p:nvPr/>
      </p:nvGrpSpPr>
      <p:grpSpPr>
        <a:xfrm>
          <a:off x="0" y="0"/>
          <a:ext cx="0" cy="0"/>
          <a:chOff x="0" y="0"/>
          <a:chExt cx="0" cy="0"/>
        </a:xfrm>
      </p:grpSpPr>
      <p:sp>
        <p:nvSpPr>
          <p:cNvPr id="50" name="Google Shape;50;p12"/>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12"/>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52" name="Google Shape;52;p12"/>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3" name="Google Shape;53;p12"/>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54" name="Google Shape;54;p12"/>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5" name="Google Shape;55;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34791129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B8FDA-6EFA-402F-BA18-D8A0CA49CA3B}"/>
              </a:ext>
            </a:extLst>
          </p:cNvPr>
          <p:cNvSpPr>
            <a:spLocks noGrp="1"/>
          </p:cNvSpPr>
          <p:nvPr>
            <p:ph type="title"/>
          </p:nvPr>
        </p:nvSpPr>
        <p:spPr>
          <a:xfrm>
            <a:off x="2144110" y="98474"/>
            <a:ext cx="9389745" cy="704424"/>
          </a:xfrm>
          <a:noFill/>
        </p:spPr>
        <p:txBody>
          <a:bodyPr>
            <a:normAutofit/>
          </a:bodyPr>
          <a:lstStyle>
            <a:lvl1pPr algn="l">
              <a:defRPr sz="2800">
                <a:solidFill>
                  <a:srgbClr val="488EFD"/>
                </a:solidFill>
                <a:latin typeface="Roboto Black" panose="02000000000000000000" pitchFamily="2" charset="0"/>
                <a:ea typeface="Roboto Black" panose="02000000000000000000" pitchFamily="2"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928EDA21-BAD3-45C7-B145-D99949002A38}"/>
              </a:ext>
            </a:extLst>
          </p:cNvPr>
          <p:cNvSpPr>
            <a:spLocks noGrp="1"/>
          </p:cNvSpPr>
          <p:nvPr>
            <p:ph idx="1"/>
          </p:nvPr>
        </p:nvSpPr>
        <p:spPr>
          <a:xfrm>
            <a:off x="234315" y="977265"/>
            <a:ext cx="11727180" cy="4473893"/>
          </a:xfrm>
        </p:spPr>
        <p:txBody>
          <a:bodyPr>
            <a:normAutofit/>
          </a:bodyPr>
          <a:lstStyle>
            <a:lvl1pPr>
              <a:defRPr sz="2400">
                <a:latin typeface="Roboto" panose="02000000000000000000" pitchFamily="2" charset="0"/>
                <a:ea typeface="Roboto" panose="02000000000000000000" pitchFamily="2" charset="0"/>
              </a:defRPr>
            </a:lvl1pPr>
            <a:lvl2pPr>
              <a:defRPr sz="2000">
                <a:latin typeface="Roboto" panose="02000000000000000000" pitchFamily="2" charset="0"/>
                <a:ea typeface="Roboto" panose="02000000000000000000" pitchFamily="2" charset="0"/>
              </a:defRPr>
            </a:lvl2pPr>
            <a:lvl3pPr>
              <a:defRPr sz="1800">
                <a:latin typeface="Roboto" panose="02000000000000000000" pitchFamily="2" charset="0"/>
                <a:ea typeface="Roboto" panose="02000000000000000000" pitchFamily="2" charset="0"/>
              </a:defRPr>
            </a:lvl3pPr>
            <a:lvl4pPr>
              <a:defRPr sz="1600">
                <a:latin typeface="Roboto" panose="02000000000000000000" pitchFamily="2" charset="0"/>
                <a:ea typeface="Roboto" panose="02000000000000000000" pitchFamily="2" charset="0"/>
              </a:defRPr>
            </a:lvl4pPr>
            <a:lvl5pPr>
              <a:defRPr sz="1600">
                <a:latin typeface="Roboto" panose="02000000000000000000" pitchFamily="2" charset="0"/>
                <a:ea typeface="Roboto" panose="02000000000000000000" pitchFamily="2"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6" name="Straight Connector 5">
            <a:extLst>
              <a:ext uri="{FF2B5EF4-FFF2-40B4-BE49-F238E27FC236}">
                <a16:creationId xmlns:a16="http://schemas.microsoft.com/office/drawing/2014/main" id="{2EC5E12B-AF68-B442-8F4D-464D70AD7F81}"/>
              </a:ext>
            </a:extLst>
          </p:cNvPr>
          <p:cNvCxnSpPr>
            <a:cxnSpLocks/>
          </p:cNvCxnSpPr>
          <p:nvPr userDrawn="1"/>
        </p:nvCxnSpPr>
        <p:spPr>
          <a:xfrm>
            <a:off x="623455" y="890370"/>
            <a:ext cx="11043458" cy="0"/>
          </a:xfrm>
          <a:prstGeom prst="line">
            <a:avLst/>
          </a:prstGeom>
          <a:ln w="5715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4926865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58"/>
        <p:cNvGrpSpPr/>
        <p:nvPr/>
      </p:nvGrpSpPr>
      <p:grpSpPr>
        <a:xfrm>
          <a:off x="0" y="0"/>
          <a:ext cx="0" cy="0"/>
          <a:chOff x="0" y="0"/>
          <a:chExt cx="0" cy="0"/>
        </a:xfrm>
      </p:grpSpPr>
      <p:sp>
        <p:nvSpPr>
          <p:cNvPr id="59" name="Google Shape;59;p1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1" name="Google Shape;61;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2" name="Google Shape;62;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92638382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Content with Caption" type="objTx">
  <p:cSld name="Content with Caption">
    <p:spTree>
      <p:nvGrpSpPr>
        <p:cNvPr id="1" name="Shape 63"/>
        <p:cNvGrpSpPr/>
        <p:nvPr/>
      </p:nvGrpSpPr>
      <p:grpSpPr>
        <a:xfrm>
          <a:off x="0" y="0"/>
          <a:ext cx="0" cy="0"/>
          <a:chOff x="0" y="0"/>
          <a:chExt cx="0" cy="0"/>
        </a:xfrm>
      </p:grpSpPr>
      <p:sp>
        <p:nvSpPr>
          <p:cNvPr id="64" name="Google Shape;64;p14"/>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5" name="Google Shape;65;p14"/>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6" name="Google Shape;66;p14"/>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7" name="Google Shape;67;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8" name="Google Shape;68;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9" name="Google Shape;69;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232593934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Picture with Caption" type="picTx">
  <p:cSld name="Picture with Caption">
    <p:spTree>
      <p:nvGrpSpPr>
        <p:cNvPr id="1" name="Shape 70"/>
        <p:cNvGrpSpPr/>
        <p:nvPr/>
      </p:nvGrpSpPr>
      <p:grpSpPr>
        <a:xfrm>
          <a:off x="0" y="0"/>
          <a:ext cx="0" cy="0"/>
          <a:chOff x="0" y="0"/>
          <a:chExt cx="0" cy="0"/>
        </a:xfrm>
      </p:grpSpPr>
      <p:sp>
        <p:nvSpPr>
          <p:cNvPr id="71" name="Google Shape;71;p15"/>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2" name="Google Shape;72;p15"/>
          <p:cNvSpPr>
            <a:spLocks noGrp="1"/>
          </p:cNvSpPr>
          <p:nvPr>
            <p:ph type="pic" idx="2"/>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73" name="Google Shape;73;p15"/>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74" name="Google Shape;74;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5" name="Google Shape;75;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27066339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Title and Vertical Text" type="vertTx">
  <p:cSld name="Title and Vertical Text">
    <p:spTree>
      <p:nvGrpSpPr>
        <p:cNvPr id="1" name="Shape 77"/>
        <p:cNvGrpSpPr/>
        <p:nvPr/>
      </p:nvGrpSpPr>
      <p:grpSpPr>
        <a:xfrm>
          <a:off x="0" y="0"/>
          <a:ext cx="0" cy="0"/>
          <a:chOff x="0" y="0"/>
          <a:chExt cx="0" cy="0"/>
        </a:xfrm>
      </p:grpSpPr>
      <p:sp>
        <p:nvSpPr>
          <p:cNvPr id="78" name="Google Shape;78;p1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9" name="Google Shape;79;p16"/>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0" name="Google Shape;80;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1" name="Google Shape;81;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52202356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 Title and Text">
    <p:spTree>
      <p:nvGrpSpPr>
        <p:cNvPr id="1" name="Shape 83"/>
        <p:cNvGrpSpPr/>
        <p:nvPr/>
      </p:nvGrpSpPr>
      <p:grpSpPr>
        <a:xfrm>
          <a:off x="0" y="0"/>
          <a:ext cx="0" cy="0"/>
          <a:chOff x="0" y="0"/>
          <a:chExt cx="0" cy="0"/>
        </a:xfrm>
      </p:grpSpPr>
      <p:sp>
        <p:nvSpPr>
          <p:cNvPr id="84" name="Google Shape;84;p17"/>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5" name="Google Shape;85;p17"/>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6" name="Google Shape;86;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7" name="Google Shape;87;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8" name="Google Shape;88;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37681319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B8FDA-6EFA-402F-BA18-D8A0CA49CA3B}"/>
              </a:ext>
            </a:extLst>
          </p:cNvPr>
          <p:cNvSpPr>
            <a:spLocks noGrp="1"/>
          </p:cNvSpPr>
          <p:nvPr>
            <p:ph type="title"/>
          </p:nvPr>
        </p:nvSpPr>
        <p:spPr>
          <a:xfrm>
            <a:off x="516833" y="174018"/>
            <a:ext cx="10002743" cy="704424"/>
          </a:xfrm>
          <a:noFill/>
        </p:spPr>
        <p:txBody>
          <a:bodyPr>
            <a:normAutofit/>
          </a:bodyPr>
          <a:lstStyle>
            <a:lvl1pPr algn="l">
              <a:defRPr sz="3200" b="1">
                <a:solidFill>
                  <a:srgbClr val="488EFD"/>
                </a:solidFill>
                <a:latin typeface="+mn-lt"/>
                <a:ea typeface="Roboto" panose="02000000000000000000" pitchFamily="2"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928EDA21-BAD3-45C7-B145-D99949002A38}"/>
              </a:ext>
            </a:extLst>
          </p:cNvPr>
          <p:cNvSpPr>
            <a:spLocks noGrp="1"/>
          </p:cNvSpPr>
          <p:nvPr>
            <p:ph idx="1"/>
          </p:nvPr>
        </p:nvSpPr>
        <p:spPr>
          <a:xfrm>
            <a:off x="516835" y="977265"/>
            <a:ext cx="11227242" cy="4986213"/>
          </a:xfrm>
        </p:spPr>
        <p:txBody>
          <a:bodyPr>
            <a:normAutofit/>
          </a:bodyPr>
          <a:lstStyle>
            <a:lvl1pPr>
              <a:defRPr sz="2000">
                <a:solidFill>
                  <a:schemeClr val="bg2">
                    <a:lumMod val="50000"/>
                  </a:schemeClr>
                </a:solidFill>
                <a:latin typeface="Roboto" panose="02000000000000000000" pitchFamily="2" charset="0"/>
                <a:ea typeface="Roboto" panose="02000000000000000000" pitchFamily="2" charset="0"/>
              </a:defRPr>
            </a:lvl1pPr>
            <a:lvl2pPr>
              <a:defRPr sz="1800">
                <a:solidFill>
                  <a:schemeClr val="bg2">
                    <a:lumMod val="50000"/>
                  </a:schemeClr>
                </a:solidFill>
                <a:latin typeface="Roboto" panose="02000000000000000000" pitchFamily="2" charset="0"/>
                <a:ea typeface="Roboto" panose="02000000000000000000" pitchFamily="2" charset="0"/>
              </a:defRPr>
            </a:lvl2pPr>
            <a:lvl3pPr>
              <a:defRPr sz="1600">
                <a:solidFill>
                  <a:schemeClr val="bg2">
                    <a:lumMod val="50000"/>
                  </a:schemeClr>
                </a:solidFill>
                <a:latin typeface="Roboto" panose="02000000000000000000" pitchFamily="2" charset="0"/>
                <a:ea typeface="Roboto" panose="02000000000000000000" pitchFamily="2" charset="0"/>
              </a:defRPr>
            </a:lvl3pPr>
            <a:lvl4pPr>
              <a:defRPr sz="1400">
                <a:solidFill>
                  <a:schemeClr val="bg2">
                    <a:lumMod val="50000"/>
                  </a:schemeClr>
                </a:solidFill>
                <a:latin typeface="Roboto" panose="02000000000000000000" pitchFamily="2" charset="0"/>
                <a:ea typeface="Roboto" panose="02000000000000000000" pitchFamily="2" charset="0"/>
              </a:defRPr>
            </a:lvl4pPr>
            <a:lvl5pPr>
              <a:defRPr sz="1400">
                <a:solidFill>
                  <a:schemeClr val="bg2">
                    <a:lumMod val="50000"/>
                  </a:schemeClr>
                </a:solidFill>
                <a:latin typeface="Roboto" panose="02000000000000000000" pitchFamily="2" charset="0"/>
                <a:ea typeface="Roboto" panose="02000000000000000000" pitchFamily="2"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Box 3">
            <a:extLst>
              <a:ext uri="{FF2B5EF4-FFF2-40B4-BE49-F238E27FC236}">
                <a16:creationId xmlns:a16="http://schemas.microsoft.com/office/drawing/2014/main" id="{E6C6E5A2-DBB0-47DA-9E4E-E9AF2E01D6D0}"/>
              </a:ext>
            </a:extLst>
          </p:cNvPr>
          <p:cNvSpPr txBox="1"/>
          <p:nvPr userDrawn="1"/>
        </p:nvSpPr>
        <p:spPr>
          <a:xfrm>
            <a:off x="10908046" y="6329348"/>
            <a:ext cx="937011" cy="276999"/>
          </a:xfrm>
          <a:prstGeom prst="rect">
            <a:avLst/>
          </a:prstGeom>
          <a:noFill/>
        </p:spPr>
        <p:txBody>
          <a:bodyPr wrap="square" rtlCol="0">
            <a:spAutoFit/>
          </a:bodyPr>
          <a:lstStyle/>
          <a:p>
            <a:pPr algn="r"/>
            <a:fld id="{91B8ACE1-5771-4F04-9C11-C76F9433750F}" type="slidenum">
              <a:rPr lang="en-US" sz="1200" smtClean="0">
                <a:solidFill>
                  <a:schemeClr val="bg2">
                    <a:lumMod val="50000"/>
                  </a:schemeClr>
                </a:solidFill>
              </a:rPr>
              <a:pPr algn="r"/>
              <a:t>‹#›</a:t>
            </a:fld>
            <a:endParaRPr lang="en-US" sz="1200" dirty="0">
              <a:solidFill>
                <a:schemeClr val="bg2">
                  <a:lumMod val="50000"/>
                </a:schemeClr>
              </a:solidFill>
            </a:endParaRPr>
          </a:p>
        </p:txBody>
      </p:sp>
      <p:cxnSp>
        <p:nvCxnSpPr>
          <p:cNvPr id="6" name="Straight Connector 5">
            <a:extLst>
              <a:ext uri="{FF2B5EF4-FFF2-40B4-BE49-F238E27FC236}">
                <a16:creationId xmlns:a16="http://schemas.microsoft.com/office/drawing/2014/main" id="{F405D0F4-F4C9-4F21-82B5-8012D0A5857B}"/>
              </a:ext>
            </a:extLst>
          </p:cNvPr>
          <p:cNvCxnSpPr>
            <a:cxnSpLocks/>
          </p:cNvCxnSpPr>
          <p:nvPr userDrawn="1"/>
        </p:nvCxnSpPr>
        <p:spPr>
          <a:xfrm>
            <a:off x="623455" y="890370"/>
            <a:ext cx="11043458" cy="0"/>
          </a:xfrm>
          <a:prstGeom prst="line">
            <a:avLst/>
          </a:prstGeom>
          <a:ln w="381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328065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CE2042-CC77-45C5-9BCE-A5166D2FC9E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9670569-7EA2-49B9-BE0F-78A53BA3002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3F0A1AB-3F9C-49C9-8000-F7F7424988F9}"/>
              </a:ext>
            </a:extLst>
          </p:cNvPr>
          <p:cNvSpPr>
            <a:spLocks noGrp="1"/>
          </p:cNvSpPr>
          <p:nvPr>
            <p:ph type="dt" sz="half" idx="10"/>
          </p:nvPr>
        </p:nvSpPr>
        <p:spPr/>
        <p:txBody>
          <a:bodyPr/>
          <a:lstStyle/>
          <a:p>
            <a:fld id="{2AD5ED19-2ED8-49D3-8446-A4C9734DC346}" type="datetime1">
              <a:rPr lang="en-US" smtClean="0"/>
              <a:pPr/>
              <a:t>5/1/25</a:t>
            </a:fld>
            <a:endParaRPr lang="en-US"/>
          </a:p>
        </p:txBody>
      </p:sp>
      <p:sp>
        <p:nvSpPr>
          <p:cNvPr id="5" name="Footer Placeholder 4">
            <a:extLst>
              <a:ext uri="{FF2B5EF4-FFF2-40B4-BE49-F238E27FC236}">
                <a16:creationId xmlns:a16="http://schemas.microsoft.com/office/drawing/2014/main" id="{5241C9EE-834A-4BEA-A9FB-F9B7ACBF1A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01CD3C-7E39-4921-8FFF-76E524A2D72E}"/>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3180288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31C587-32B4-4640-A083-EC1DBEF8F78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F6533DA-BC94-4433-88C3-731D0C24BA38}"/>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D103819-9C8A-45E5-B530-D884FEA72A4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9C795BE-0B69-4148-8E4C-D41AB3E96A4C}"/>
              </a:ext>
            </a:extLst>
          </p:cNvPr>
          <p:cNvSpPr>
            <a:spLocks noGrp="1"/>
          </p:cNvSpPr>
          <p:nvPr>
            <p:ph type="dt" sz="half" idx="10"/>
          </p:nvPr>
        </p:nvSpPr>
        <p:spPr/>
        <p:txBody>
          <a:bodyPr/>
          <a:lstStyle/>
          <a:p>
            <a:fld id="{E46F37F5-B4A1-4E8A-9561-429286CBF75A}" type="datetime1">
              <a:rPr lang="en-US" smtClean="0"/>
              <a:pPr/>
              <a:t>5/1/25</a:t>
            </a:fld>
            <a:endParaRPr lang="en-US"/>
          </a:p>
        </p:txBody>
      </p:sp>
      <p:sp>
        <p:nvSpPr>
          <p:cNvPr id="6" name="Footer Placeholder 5">
            <a:extLst>
              <a:ext uri="{FF2B5EF4-FFF2-40B4-BE49-F238E27FC236}">
                <a16:creationId xmlns:a16="http://schemas.microsoft.com/office/drawing/2014/main" id="{B3901E83-09FC-4AA4-AB1C-388C4FBA03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54D7968-8D82-4C47-8199-500BD3CDFB3E}"/>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8930697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016822-B212-467D-A72B-1F5346864C3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1A989B0-7917-4A46-8927-CDA33D3DDA6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D6C1245F-205B-42B3-AC05-39AEDA93D420}"/>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214FF6E-0492-4720-AC71-68754530F16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5FCB9B71-9E73-4F0A-8887-9B015B73E464}"/>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156888E-B0CE-40A0-B355-616B77DF2A9C}"/>
              </a:ext>
            </a:extLst>
          </p:cNvPr>
          <p:cNvSpPr>
            <a:spLocks noGrp="1"/>
          </p:cNvSpPr>
          <p:nvPr>
            <p:ph type="dt" sz="half" idx="10"/>
          </p:nvPr>
        </p:nvSpPr>
        <p:spPr/>
        <p:txBody>
          <a:bodyPr/>
          <a:lstStyle/>
          <a:p>
            <a:fld id="{0296A064-C083-40C3-8979-95F852328F37}" type="datetime1">
              <a:rPr lang="en-US" smtClean="0"/>
              <a:pPr/>
              <a:t>5/1/25</a:t>
            </a:fld>
            <a:endParaRPr lang="en-US"/>
          </a:p>
        </p:txBody>
      </p:sp>
      <p:sp>
        <p:nvSpPr>
          <p:cNvPr id="8" name="Footer Placeholder 7">
            <a:extLst>
              <a:ext uri="{FF2B5EF4-FFF2-40B4-BE49-F238E27FC236}">
                <a16:creationId xmlns:a16="http://schemas.microsoft.com/office/drawing/2014/main" id="{BC795D28-BC1C-4BBD-9B0E-1A68884D1E8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6473609-DDC8-4EA1-A568-66279B1CA3E8}"/>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12664828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A983F2-F99B-4B9E-9E0C-A53E423A1B5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3FAE7E2-C3CD-4403-B210-0A4BB7AC2D17}"/>
              </a:ext>
            </a:extLst>
          </p:cNvPr>
          <p:cNvSpPr>
            <a:spLocks noGrp="1"/>
          </p:cNvSpPr>
          <p:nvPr>
            <p:ph type="dt" sz="half" idx="10"/>
          </p:nvPr>
        </p:nvSpPr>
        <p:spPr/>
        <p:txBody>
          <a:bodyPr/>
          <a:lstStyle/>
          <a:p>
            <a:fld id="{88C5ACCA-E23A-4DF6-B0E4-D3624885B8EA}" type="datetime1">
              <a:rPr lang="en-US" smtClean="0"/>
              <a:pPr/>
              <a:t>5/1/25</a:t>
            </a:fld>
            <a:endParaRPr lang="en-US"/>
          </a:p>
        </p:txBody>
      </p:sp>
      <p:sp>
        <p:nvSpPr>
          <p:cNvPr id="4" name="Footer Placeholder 3">
            <a:extLst>
              <a:ext uri="{FF2B5EF4-FFF2-40B4-BE49-F238E27FC236}">
                <a16:creationId xmlns:a16="http://schemas.microsoft.com/office/drawing/2014/main" id="{3265E928-B3C5-4713-94FE-4F34B6604A5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1AC1BD4-75A6-482E-A55A-40D0114CAF77}"/>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29271470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8523168-666F-4812-868F-341647933B5F}"/>
              </a:ext>
            </a:extLst>
          </p:cNvPr>
          <p:cNvSpPr>
            <a:spLocks noGrp="1"/>
          </p:cNvSpPr>
          <p:nvPr>
            <p:ph type="dt" sz="half" idx="10"/>
          </p:nvPr>
        </p:nvSpPr>
        <p:spPr/>
        <p:txBody>
          <a:bodyPr/>
          <a:lstStyle/>
          <a:p>
            <a:fld id="{4A2710F0-D9BE-49F0-8754-6A0CEC7EB1D0}" type="datetime1">
              <a:rPr lang="en-US" smtClean="0"/>
              <a:pPr/>
              <a:t>5/1/25</a:t>
            </a:fld>
            <a:endParaRPr lang="en-US"/>
          </a:p>
        </p:txBody>
      </p:sp>
      <p:sp>
        <p:nvSpPr>
          <p:cNvPr id="3" name="Footer Placeholder 2">
            <a:extLst>
              <a:ext uri="{FF2B5EF4-FFF2-40B4-BE49-F238E27FC236}">
                <a16:creationId xmlns:a16="http://schemas.microsoft.com/office/drawing/2014/main" id="{0DB3CE5F-01A8-4E4D-8740-49EFC1B0800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B68F3D4-ED99-43FB-A237-275897DD6CAC}"/>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7940723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177A15-DB52-4036-A374-0575059C42E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CC78AB1-D37A-446E-95F5-1116CB84278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0B86C48-2453-477D-B98E-C964D229BB3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2BD4943-AA8E-4DA5-8829-180D8CE4C895}"/>
              </a:ext>
            </a:extLst>
          </p:cNvPr>
          <p:cNvSpPr>
            <a:spLocks noGrp="1"/>
          </p:cNvSpPr>
          <p:nvPr>
            <p:ph type="dt" sz="half" idx="10"/>
          </p:nvPr>
        </p:nvSpPr>
        <p:spPr/>
        <p:txBody>
          <a:bodyPr/>
          <a:lstStyle/>
          <a:p>
            <a:fld id="{AAC5C9AE-FF8E-4DAA-9A8F-59EC7DBB9920}" type="datetime1">
              <a:rPr lang="en-US" smtClean="0"/>
              <a:pPr/>
              <a:t>5/1/25</a:t>
            </a:fld>
            <a:endParaRPr lang="en-US"/>
          </a:p>
        </p:txBody>
      </p:sp>
      <p:sp>
        <p:nvSpPr>
          <p:cNvPr id="6" name="Footer Placeholder 5">
            <a:extLst>
              <a:ext uri="{FF2B5EF4-FFF2-40B4-BE49-F238E27FC236}">
                <a16:creationId xmlns:a16="http://schemas.microsoft.com/office/drawing/2014/main" id="{BE7D66BC-F88E-42FB-9E61-30B347E4ED5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C5F4173-41A1-4ACC-AB44-620F344D6552}"/>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13826293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031B22F-98CF-4DC7-AAF9-210D6CCC85F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63DEE29-D41E-4F4F-B7D1-2BE8502A672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03CC94-1763-499D-A4B9-40661130C07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A989F9-D843-408F-B6F0-1FAA741C7D14}" type="datetime1">
              <a:rPr lang="en-US" smtClean="0"/>
              <a:pPr/>
              <a:t>5/1/25</a:t>
            </a:fld>
            <a:endParaRPr lang="en-US"/>
          </a:p>
        </p:txBody>
      </p:sp>
      <p:sp>
        <p:nvSpPr>
          <p:cNvPr id="5" name="Footer Placeholder 4">
            <a:extLst>
              <a:ext uri="{FF2B5EF4-FFF2-40B4-BE49-F238E27FC236}">
                <a16:creationId xmlns:a16="http://schemas.microsoft.com/office/drawing/2014/main" id="{C7BDEF65-32CD-44D6-B5EB-F84A0D8D11C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AF3619E-CB98-4F58-8BA6-C12088DE12C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3A4800-D636-418A-9240-5C2AA67518C1}" type="slidenum">
              <a:rPr lang="en-US" smtClean="0"/>
              <a:pPr/>
              <a:t>‹#›</a:t>
            </a:fld>
            <a:endParaRPr lang="en-US"/>
          </a:p>
        </p:txBody>
      </p:sp>
    </p:spTree>
    <p:extLst>
      <p:ext uri="{BB962C8B-B14F-4D97-AF65-F5344CB8AC3E}">
        <p14:creationId xmlns:p14="http://schemas.microsoft.com/office/powerpoint/2010/main" val="27118817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5"/>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1715663553"/>
      </p:ext>
    </p:extLst>
  </p:cSld>
  <p:clrMap bg1="lt1" tx1="dk1" bg2="dk2" tx2="lt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BFAD05F-BB7B-435F-99B2-4C4FF65A4604}"/>
              </a:ext>
            </a:extLst>
          </p:cNvPr>
          <p:cNvSpPr>
            <a:spLocks noGrp="1"/>
          </p:cNvSpPr>
          <p:nvPr>
            <p:ph type="title"/>
          </p:nvPr>
        </p:nvSpPr>
        <p:spPr/>
        <p:txBody>
          <a:bodyPr/>
          <a:lstStyle/>
          <a:p>
            <a:r>
              <a:rPr lang="en-US" dirty="0"/>
              <a:t>McKinsey 7S Model</a:t>
            </a:r>
          </a:p>
        </p:txBody>
      </p:sp>
      <p:sp>
        <p:nvSpPr>
          <p:cNvPr id="5" name="Content Placeholder 4">
            <a:extLst>
              <a:ext uri="{FF2B5EF4-FFF2-40B4-BE49-F238E27FC236}">
                <a16:creationId xmlns:a16="http://schemas.microsoft.com/office/drawing/2014/main" id="{B0A612E1-BBDD-45BF-B365-57730CE9CD64}"/>
              </a:ext>
            </a:extLst>
          </p:cNvPr>
          <p:cNvSpPr>
            <a:spLocks noGrp="1"/>
          </p:cNvSpPr>
          <p:nvPr>
            <p:ph idx="1"/>
          </p:nvPr>
        </p:nvSpPr>
        <p:spPr>
          <a:xfrm>
            <a:off x="613185" y="1194099"/>
            <a:ext cx="11130891" cy="4769379"/>
          </a:xfrm>
        </p:spPr>
        <p:txBody>
          <a:bodyPr>
            <a:normAutofit fontScale="92500"/>
          </a:bodyPr>
          <a:lstStyle/>
          <a:p>
            <a:pPr marL="0" indent="0" fontAlgn="base">
              <a:buNone/>
            </a:pPr>
            <a:r>
              <a:rPr lang="en-IN" dirty="0">
                <a:solidFill>
                  <a:schemeClr val="tx1">
                    <a:lumMod val="50000"/>
                    <a:lumOff val="50000"/>
                  </a:schemeClr>
                </a:solidFill>
                <a:latin typeface="+mn-lt"/>
              </a:rPr>
              <a:t>The </a:t>
            </a:r>
            <a:r>
              <a:rPr lang="en-IN" b="1" dirty="0">
                <a:solidFill>
                  <a:schemeClr val="tx1">
                    <a:lumMod val="50000"/>
                    <a:lumOff val="50000"/>
                  </a:schemeClr>
                </a:solidFill>
                <a:latin typeface="+mn-lt"/>
              </a:rPr>
              <a:t>McKinsey 7S Model </a:t>
            </a:r>
            <a:r>
              <a:rPr lang="en-IN" dirty="0">
                <a:solidFill>
                  <a:schemeClr val="tx1">
                    <a:lumMod val="50000"/>
                    <a:lumOff val="50000"/>
                  </a:schemeClr>
                </a:solidFill>
                <a:latin typeface="+mn-lt"/>
              </a:rPr>
              <a:t>has stood the test of time as a framework to ensure that all parts of an organization work in harmony. The most common uses of the framework are to facilitate organizational change, implement a new strategy, identify areas that may change in the future, and to facilitate the merger of organizations.</a:t>
            </a:r>
          </a:p>
          <a:p>
            <a:pPr marL="0" indent="0" fontAlgn="base">
              <a:buNone/>
            </a:pPr>
            <a:r>
              <a:rPr lang="en-IN" dirty="0">
                <a:solidFill>
                  <a:schemeClr val="tx1">
                    <a:lumMod val="50000"/>
                    <a:lumOff val="50000"/>
                  </a:schemeClr>
                </a:solidFill>
                <a:latin typeface="+mn-lt"/>
              </a:rPr>
              <a:t>The 7 elements are broken down into either “Hard” or “Soft” elements:</a:t>
            </a:r>
          </a:p>
          <a:p>
            <a:pPr marL="457200" lvl="1" indent="0" fontAlgn="base">
              <a:buNone/>
            </a:pPr>
            <a:r>
              <a:rPr lang="en-IN" b="1" dirty="0">
                <a:solidFill>
                  <a:schemeClr val="tx1">
                    <a:lumMod val="50000"/>
                    <a:lumOff val="50000"/>
                  </a:schemeClr>
                </a:solidFill>
                <a:latin typeface="+mn-lt"/>
              </a:rPr>
              <a:t>Hard Elements – Strategy, Structure and Systems:</a:t>
            </a:r>
          </a:p>
          <a:p>
            <a:pPr marL="457200" lvl="1" indent="0" fontAlgn="base">
              <a:buNone/>
            </a:pPr>
            <a:r>
              <a:rPr lang="en-IN" dirty="0">
                <a:solidFill>
                  <a:schemeClr val="tx1">
                    <a:lumMod val="50000"/>
                    <a:lumOff val="50000"/>
                  </a:schemeClr>
                </a:solidFill>
                <a:latin typeface="+mn-lt"/>
              </a:rPr>
              <a:t>	1. </a:t>
            </a:r>
            <a:r>
              <a:rPr lang="en-IN" b="1" dirty="0">
                <a:solidFill>
                  <a:schemeClr val="tx1">
                    <a:lumMod val="50000"/>
                    <a:lumOff val="50000"/>
                  </a:schemeClr>
                </a:solidFill>
                <a:latin typeface="+mn-lt"/>
              </a:rPr>
              <a:t>Strategy:</a:t>
            </a:r>
            <a:r>
              <a:rPr lang="en-IN" dirty="0">
                <a:solidFill>
                  <a:schemeClr val="tx1">
                    <a:lumMod val="50000"/>
                    <a:lumOff val="50000"/>
                  </a:schemeClr>
                </a:solidFill>
                <a:latin typeface="+mn-lt"/>
              </a:rPr>
              <a:t> This is the organization’s plan for building and maintaining a competitive edge over the competition.  </a:t>
            </a:r>
          </a:p>
          <a:p>
            <a:pPr marL="457200" lvl="1" indent="0" fontAlgn="base">
              <a:buNone/>
            </a:pPr>
            <a:r>
              <a:rPr lang="en-IN" dirty="0">
                <a:solidFill>
                  <a:schemeClr val="tx1">
                    <a:lumMod val="50000"/>
                    <a:lumOff val="50000"/>
                  </a:schemeClr>
                </a:solidFill>
                <a:latin typeface="+mn-lt"/>
              </a:rPr>
              <a:t>	2. </a:t>
            </a:r>
            <a:r>
              <a:rPr lang="en-IN" b="1" dirty="0">
                <a:solidFill>
                  <a:schemeClr val="tx1">
                    <a:lumMod val="50000"/>
                    <a:lumOff val="50000"/>
                  </a:schemeClr>
                </a:solidFill>
                <a:latin typeface="+mn-lt"/>
              </a:rPr>
              <a:t>Structure:</a:t>
            </a:r>
            <a:r>
              <a:rPr lang="en-IN" dirty="0">
                <a:solidFill>
                  <a:schemeClr val="tx1">
                    <a:lumMod val="50000"/>
                    <a:lumOff val="50000"/>
                  </a:schemeClr>
                </a:solidFill>
                <a:latin typeface="+mn-lt"/>
              </a:rPr>
              <a:t> This refers to the way in which the company is organized in terms of departments, teams, and 	reporting.  </a:t>
            </a:r>
          </a:p>
          <a:p>
            <a:pPr marL="457200" lvl="1" indent="0" fontAlgn="base">
              <a:buNone/>
            </a:pPr>
            <a:r>
              <a:rPr lang="en-IN" dirty="0">
                <a:solidFill>
                  <a:schemeClr val="tx1">
                    <a:lumMod val="50000"/>
                    <a:lumOff val="50000"/>
                  </a:schemeClr>
                </a:solidFill>
                <a:latin typeface="+mn-lt"/>
              </a:rPr>
              <a:t>	3.</a:t>
            </a:r>
            <a:r>
              <a:rPr lang="en-IN" b="1" dirty="0">
                <a:solidFill>
                  <a:schemeClr val="tx1">
                    <a:lumMod val="50000"/>
                    <a:lumOff val="50000"/>
                  </a:schemeClr>
                </a:solidFill>
                <a:latin typeface="+mn-lt"/>
              </a:rPr>
              <a:t> Systems:</a:t>
            </a:r>
            <a:r>
              <a:rPr lang="en-IN" dirty="0">
                <a:solidFill>
                  <a:schemeClr val="tx1">
                    <a:lumMod val="50000"/>
                    <a:lumOff val="50000"/>
                  </a:schemeClr>
                </a:solidFill>
                <a:latin typeface="+mn-lt"/>
              </a:rPr>
              <a:t> These are the day-to-day activities and procedures that people use to get the job done.</a:t>
            </a:r>
          </a:p>
          <a:p>
            <a:pPr marL="457200" lvl="1" indent="0" fontAlgn="base">
              <a:buNone/>
            </a:pPr>
            <a:endParaRPr lang="en-IN" dirty="0">
              <a:solidFill>
                <a:schemeClr val="tx1">
                  <a:lumMod val="50000"/>
                  <a:lumOff val="50000"/>
                </a:schemeClr>
              </a:solidFill>
              <a:latin typeface="+mn-lt"/>
            </a:endParaRPr>
          </a:p>
          <a:p>
            <a:pPr marL="457200" lvl="1" indent="0" fontAlgn="base">
              <a:buNone/>
            </a:pPr>
            <a:r>
              <a:rPr lang="en-IN" b="1" dirty="0">
                <a:solidFill>
                  <a:schemeClr val="tx1">
                    <a:lumMod val="50000"/>
                    <a:lumOff val="50000"/>
                  </a:schemeClr>
                </a:solidFill>
                <a:latin typeface="+mn-lt"/>
              </a:rPr>
              <a:t>Soft Elements – Shared Values, Style, Staff</a:t>
            </a:r>
            <a:r>
              <a:rPr lang="en-IN" b="1">
                <a:solidFill>
                  <a:schemeClr val="tx1">
                    <a:lumMod val="50000"/>
                    <a:lumOff val="50000"/>
                  </a:schemeClr>
                </a:solidFill>
                <a:latin typeface="+mn-lt"/>
              </a:rPr>
              <a:t>, and Skill</a:t>
            </a:r>
            <a:r>
              <a:rPr lang="en-IN" b="1" dirty="0">
                <a:solidFill>
                  <a:schemeClr val="tx1">
                    <a:lumMod val="50000"/>
                    <a:lumOff val="50000"/>
                  </a:schemeClr>
                </a:solidFill>
                <a:latin typeface="+mn-lt"/>
              </a:rPr>
              <a:t>:</a:t>
            </a:r>
            <a:r>
              <a:rPr lang="en-IN" dirty="0">
                <a:solidFill>
                  <a:schemeClr val="tx1">
                    <a:lumMod val="50000"/>
                    <a:lumOff val="50000"/>
                  </a:schemeClr>
                </a:solidFill>
                <a:latin typeface="+mn-lt"/>
              </a:rPr>
              <a:t> </a:t>
            </a:r>
          </a:p>
          <a:p>
            <a:pPr marL="457200" lvl="1" indent="0" fontAlgn="base">
              <a:buNone/>
            </a:pPr>
            <a:r>
              <a:rPr lang="en-IN" dirty="0">
                <a:solidFill>
                  <a:schemeClr val="tx1">
                    <a:lumMod val="50000"/>
                    <a:lumOff val="50000"/>
                  </a:schemeClr>
                </a:solidFill>
                <a:latin typeface="+mn-lt"/>
              </a:rPr>
              <a:t>	4.</a:t>
            </a:r>
            <a:r>
              <a:rPr lang="en-IN" b="1" dirty="0">
                <a:solidFill>
                  <a:schemeClr val="tx1">
                    <a:lumMod val="50000"/>
                    <a:lumOff val="50000"/>
                  </a:schemeClr>
                </a:solidFill>
                <a:latin typeface="+mn-lt"/>
              </a:rPr>
              <a:t> Shared Values</a:t>
            </a:r>
            <a:r>
              <a:rPr lang="en-IN" dirty="0">
                <a:solidFill>
                  <a:schemeClr val="tx1">
                    <a:lumMod val="50000"/>
                    <a:lumOff val="50000"/>
                  </a:schemeClr>
                </a:solidFill>
                <a:latin typeface="+mn-lt"/>
              </a:rPr>
              <a:t>: These are the Core Values of the organization which are usually outlined with its Mission and 	Vision Statements. Core Values are reflected in the corporate culture and general work ethic. </a:t>
            </a:r>
          </a:p>
          <a:p>
            <a:pPr marL="457200" lvl="1" indent="0" fontAlgn="base">
              <a:buNone/>
            </a:pPr>
            <a:r>
              <a:rPr lang="en-IN" dirty="0">
                <a:solidFill>
                  <a:schemeClr val="tx1">
                    <a:lumMod val="50000"/>
                    <a:lumOff val="50000"/>
                  </a:schemeClr>
                </a:solidFill>
                <a:latin typeface="+mn-lt"/>
              </a:rPr>
              <a:t>	5. </a:t>
            </a:r>
            <a:r>
              <a:rPr lang="en-IN" b="1" dirty="0">
                <a:solidFill>
                  <a:schemeClr val="tx1">
                    <a:lumMod val="50000"/>
                    <a:lumOff val="50000"/>
                  </a:schemeClr>
                </a:solidFill>
                <a:latin typeface="+mn-lt"/>
              </a:rPr>
              <a:t>Style:</a:t>
            </a:r>
            <a:r>
              <a:rPr lang="en-IN" dirty="0">
                <a:solidFill>
                  <a:schemeClr val="tx1">
                    <a:lumMod val="50000"/>
                    <a:lumOff val="50000"/>
                  </a:schemeClr>
                </a:solidFill>
                <a:latin typeface="+mn-lt"/>
              </a:rPr>
              <a:t> This is the style of Leadership used within the organization.</a:t>
            </a:r>
          </a:p>
          <a:p>
            <a:pPr marL="457200" lvl="1" indent="0" fontAlgn="base">
              <a:buNone/>
            </a:pPr>
            <a:r>
              <a:rPr lang="en-IN" dirty="0">
                <a:solidFill>
                  <a:schemeClr val="tx1">
                    <a:lumMod val="50000"/>
                    <a:lumOff val="50000"/>
                  </a:schemeClr>
                </a:solidFill>
                <a:latin typeface="+mn-lt"/>
              </a:rPr>
              <a:t>	6.</a:t>
            </a:r>
            <a:r>
              <a:rPr lang="en-IN" b="1" dirty="0">
                <a:solidFill>
                  <a:schemeClr val="tx1">
                    <a:lumMod val="50000"/>
                    <a:lumOff val="50000"/>
                  </a:schemeClr>
                </a:solidFill>
                <a:latin typeface="+mn-lt"/>
              </a:rPr>
              <a:t> Staff:</a:t>
            </a:r>
            <a:r>
              <a:rPr lang="en-IN" dirty="0">
                <a:solidFill>
                  <a:schemeClr val="tx1">
                    <a:lumMod val="50000"/>
                    <a:lumOff val="50000"/>
                  </a:schemeClr>
                </a:solidFill>
                <a:latin typeface="+mn-lt"/>
              </a:rPr>
              <a:t> This refers to the types of employee and their levels of general capability and expertise. </a:t>
            </a:r>
          </a:p>
          <a:p>
            <a:pPr marL="457200" lvl="1" indent="0" fontAlgn="base">
              <a:buNone/>
            </a:pPr>
            <a:r>
              <a:rPr lang="en-IN" dirty="0">
                <a:solidFill>
                  <a:schemeClr val="tx1">
                    <a:lumMod val="50000"/>
                    <a:lumOff val="50000"/>
                  </a:schemeClr>
                </a:solidFill>
                <a:latin typeface="+mn-lt"/>
              </a:rPr>
              <a:t>	7. </a:t>
            </a:r>
            <a:r>
              <a:rPr lang="en-IN" b="1" dirty="0">
                <a:solidFill>
                  <a:schemeClr val="tx1">
                    <a:lumMod val="50000"/>
                    <a:lumOff val="50000"/>
                  </a:schemeClr>
                </a:solidFill>
                <a:latin typeface="+mn-lt"/>
              </a:rPr>
              <a:t>Skill: </a:t>
            </a:r>
            <a:r>
              <a:rPr lang="en-IN" dirty="0">
                <a:solidFill>
                  <a:schemeClr val="tx1">
                    <a:lumMod val="50000"/>
                    <a:lumOff val="50000"/>
                  </a:schemeClr>
                </a:solidFill>
                <a:latin typeface="+mn-lt"/>
              </a:rPr>
              <a:t>This is the actual skills and competencies of the organization’s employees. </a:t>
            </a:r>
          </a:p>
        </p:txBody>
      </p:sp>
    </p:spTree>
    <p:extLst>
      <p:ext uri="{BB962C8B-B14F-4D97-AF65-F5344CB8AC3E}">
        <p14:creationId xmlns:p14="http://schemas.microsoft.com/office/powerpoint/2010/main" val="39410811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BFAD05F-BB7B-435F-99B2-4C4FF65A4604}"/>
              </a:ext>
            </a:extLst>
          </p:cNvPr>
          <p:cNvSpPr>
            <a:spLocks noGrp="1"/>
          </p:cNvSpPr>
          <p:nvPr>
            <p:ph type="title"/>
          </p:nvPr>
        </p:nvSpPr>
        <p:spPr/>
        <p:txBody>
          <a:bodyPr/>
          <a:lstStyle/>
          <a:p>
            <a:r>
              <a:rPr lang="en-US" dirty="0"/>
              <a:t>McKinsey 7S Model</a:t>
            </a:r>
          </a:p>
        </p:txBody>
      </p:sp>
      <p:sp>
        <p:nvSpPr>
          <p:cNvPr id="11" name="Rectangle 10">
            <a:extLst>
              <a:ext uri="{FF2B5EF4-FFF2-40B4-BE49-F238E27FC236}">
                <a16:creationId xmlns:a16="http://schemas.microsoft.com/office/drawing/2014/main" id="{0DD29659-57FE-4F5C-999B-820ED3DB3D75}"/>
              </a:ext>
            </a:extLst>
          </p:cNvPr>
          <p:cNvSpPr/>
          <p:nvPr/>
        </p:nvSpPr>
        <p:spPr>
          <a:xfrm>
            <a:off x="424491" y="3020295"/>
            <a:ext cx="4089956" cy="1677725"/>
          </a:xfrm>
          <a:prstGeom prst="rect">
            <a:avLst/>
          </a:prstGeom>
          <a:noFill/>
          <a:ln w="3175">
            <a:solidFill>
              <a:srgbClr val="9DC3E6"/>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buFont typeface="Arial" panose="020B0604020202020204" pitchFamily="34" charset="0"/>
              <a:buChar char="•"/>
            </a:pPr>
            <a:r>
              <a:rPr lang="en-US" sz="1200" dirty="0">
                <a:solidFill>
                  <a:schemeClr val="tx1">
                    <a:lumMod val="65000"/>
                    <a:lumOff val="35000"/>
                  </a:schemeClr>
                </a:solidFill>
              </a:rPr>
              <a:t>Enter structure here</a:t>
            </a:r>
          </a:p>
        </p:txBody>
      </p:sp>
      <p:sp>
        <p:nvSpPr>
          <p:cNvPr id="12" name="Rectangle 11">
            <a:extLst>
              <a:ext uri="{FF2B5EF4-FFF2-40B4-BE49-F238E27FC236}">
                <a16:creationId xmlns:a16="http://schemas.microsoft.com/office/drawing/2014/main" id="{56F0E350-E4C8-400A-A372-6EBA213BE84B}"/>
              </a:ext>
            </a:extLst>
          </p:cNvPr>
          <p:cNvSpPr/>
          <p:nvPr/>
        </p:nvSpPr>
        <p:spPr>
          <a:xfrm>
            <a:off x="7642124" y="3020295"/>
            <a:ext cx="4108853" cy="1677725"/>
          </a:xfrm>
          <a:prstGeom prst="rect">
            <a:avLst/>
          </a:prstGeom>
          <a:noFill/>
          <a:ln w="3175">
            <a:solidFill>
              <a:srgbClr val="9DC3E6"/>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buFont typeface="Arial" panose="020B0604020202020204" pitchFamily="34" charset="0"/>
              <a:buChar char="•"/>
            </a:pPr>
            <a:r>
              <a:rPr lang="en-US" sz="1200" dirty="0">
                <a:solidFill>
                  <a:schemeClr val="tx1">
                    <a:lumMod val="65000"/>
                    <a:lumOff val="35000"/>
                  </a:schemeClr>
                </a:solidFill>
              </a:rPr>
              <a:t>Enter staff here</a:t>
            </a:r>
          </a:p>
        </p:txBody>
      </p:sp>
      <p:sp>
        <p:nvSpPr>
          <p:cNvPr id="13" name="Rectangle 12">
            <a:extLst>
              <a:ext uri="{FF2B5EF4-FFF2-40B4-BE49-F238E27FC236}">
                <a16:creationId xmlns:a16="http://schemas.microsoft.com/office/drawing/2014/main" id="{12745240-124C-442E-8F01-F29F419A6520}"/>
              </a:ext>
            </a:extLst>
          </p:cNvPr>
          <p:cNvSpPr/>
          <p:nvPr/>
        </p:nvSpPr>
        <p:spPr>
          <a:xfrm>
            <a:off x="424490" y="5027986"/>
            <a:ext cx="5593925" cy="1300909"/>
          </a:xfrm>
          <a:prstGeom prst="rect">
            <a:avLst/>
          </a:prstGeom>
          <a:noFill/>
          <a:ln w="3175">
            <a:solidFill>
              <a:srgbClr val="9DC3E6"/>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1450" indent="-171450">
              <a:buFont typeface="Arial" panose="020B0604020202020204" pitchFamily="34" charset="0"/>
              <a:buChar char="•"/>
            </a:pPr>
            <a:r>
              <a:rPr lang="en-US" sz="1200" dirty="0">
                <a:solidFill>
                  <a:schemeClr val="tx1">
                    <a:lumMod val="65000"/>
                    <a:lumOff val="35000"/>
                  </a:schemeClr>
                </a:solidFill>
              </a:rPr>
              <a:t> Enter system here</a:t>
            </a:r>
          </a:p>
        </p:txBody>
      </p:sp>
      <p:sp>
        <p:nvSpPr>
          <p:cNvPr id="14" name="Rectangle 13">
            <a:extLst>
              <a:ext uri="{FF2B5EF4-FFF2-40B4-BE49-F238E27FC236}">
                <a16:creationId xmlns:a16="http://schemas.microsoft.com/office/drawing/2014/main" id="{92779885-EA8B-436E-9313-F2F604C8AAEB}"/>
              </a:ext>
            </a:extLst>
          </p:cNvPr>
          <p:cNvSpPr/>
          <p:nvPr/>
        </p:nvSpPr>
        <p:spPr>
          <a:xfrm>
            <a:off x="6134792" y="5027986"/>
            <a:ext cx="5616184" cy="1300909"/>
          </a:xfrm>
          <a:prstGeom prst="rect">
            <a:avLst/>
          </a:prstGeom>
          <a:noFill/>
          <a:ln w="3175">
            <a:solidFill>
              <a:srgbClr val="9DC3E6"/>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74825" indent="-285750">
              <a:buFont typeface="Arial" panose="020B0604020202020204" pitchFamily="34" charset="0"/>
              <a:buChar char="•"/>
            </a:pPr>
            <a:r>
              <a:rPr lang="en-US" sz="1200" dirty="0">
                <a:solidFill>
                  <a:schemeClr val="tx1">
                    <a:lumMod val="65000"/>
                    <a:lumOff val="35000"/>
                  </a:schemeClr>
                </a:solidFill>
              </a:rPr>
              <a:t>Enter skill here</a:t>
            </a:r>
          </a:p>
        </p:txBody>
      </p:sp>
      <p:sp>
        <p:nvSpPr>
          <p:cNvPr id="15" name="Rectangle 14">
            <a:extLst>
              <a:ext uri="{FF2B5EF4-FFF2-40B4-BE49-F238E27FC236}">
                <a16:creationId xmlns:a16="http://schemas.microsoft.com/office/drawing/2014/main" id="{798E03AE-F6D1-4844-ADBA-2EC481CD843B}"/>
              </a:ext>
            </a:extLst>
          </p:cNvPr>
          <p:cNvSpPr/>
          <p:nvPr/>
        </p:nvSpPr>
        <p:spPr>
          <a:xfrm>
            <a:off x="6134792" y="1388906"/>
            <a:ext cx="5593925" cy="1300909"/>
          </a:xfrm>
          <a:prstGeom prst="rect">
            <a:avLst/>
          </a:prstGeom>
          <a:noFill/>
          <a:ln w="3175">
            <a:solidFill>
              <a:srgbClr val="9DC3E6"/>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74825" indent="-285750">
              <a:buFont typeface="Arial" panose="020B0604020202020204" pitchFamily="34" charset="0"/>
              <a:buChar char="•"/>
            </a:pPr>
            <a:r>
              <a:rPr lang="en-US" sz="1200" dirty="0">
                <a:solidFill>
                  <a:schemeClr val="tx1">
                    <a:lumMod val="65000"/>
                    <a:lumOff val="35000"/>
                  </a:schemeClr>
                </a:solidFill>
              </a:rPr>
              <a:t>Enter style here </a:t>
            </a:r>
          </a:p>
        </p:txBody>
      </p:sp>
      <p:sp>
        <p:nvSpPr>
          <p:cNvPr id="16" name="Rectangle 15">
            <a:extLst>
              <a:ext uri="{FF2B5EF4-FFF2-40B4-BE49-F238E27FC236}">
                <a16:creationId xmlns:a16="http://schemas.microsoft.com/office/drawing/2014/main" id="{956B439B-ACB1-46DC-9328-B24F8B199F09}"/>
              </a:ext>
            </a:extLst>
          </p:cNvPr>
          <p:cNvSpPr/>
          <p:nvPr/>
        </p:nvSpPr>
        <p:spPr>
          <a:xfrm>
            <a:off x="6492240" y="4739011"/>
            <a:ext cx="4984415" cy="271876"/>
          </a:xfrm>
          <a:prstGeom prst="rect">
            <a:avLst/>
          </a:prstGeom>
          <a:solidFill>
            <a:srgbClr val="488E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2000" b="1" dirty="0"/>
              <a:t>Skill</a:t>
            </a:r>
          </a:p>
        </p:txBody>
      </p:sp>
      <p:sp>
        <p:nvSpPr>
          <p:cNvPr id="17" name="Rectangle 16">
            <a:extLst>
              <a:ext uri="{FF2B5EF4-FFF2-40B4-BE49-F238E27FC236}">
                <a16:creationId xmlns:a16="http://schemas.microsoft.com/office/drawing/2014/main" id="{C373838C-E2CF-4EDD-A0EA-68296B0EDE8D}"/>
              </a:ext>
            </a:extLst>
          </p:cNvPr>
          <p:cNvSpPr/>
          <p:nvPr/>
        </p:nvSpPr>
        <p:spPr>
          <a:xfrm>
            <a:off x="707320" y="4739011"/>
            <a:ext cx="5427472" cy="271876"/>
          </a:xfrm>
          <a:prstGeom prst="rect">
            <a:avLst/>
          </a:prstGeom>
          <a:solidFill>
            <a:srgbClr val="488E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a:t>System</a:t>
            </a:r>
          </a:p>
        </p:txBody>
      </p:sp>
      <p:sp>
        <p:nvSpPr>
          <p:cNvPr id="18" name="Rectangle 17">
            <a:extLst>
              <a:ext uri="{FF2B5EF4-FFF2-40B4-BE49-F238E27FC236}">
                <a16:creationId xmlns:a16="http://schemas.microsoft.com/office/drawing/2014/main" id="{9DE13018-AD97-4A26-BFED-7B4926D3BCDA}"/>
              </a:ext>
            </a:extLst>
          </p:cNvPr>
          <p:cNvSpPr/>
          <p:nvPr/>
        </p:nvSpPr>
        <p:spPr>
          <a:xfrm>
            <a:off x="438121" y="4739011"/>
            <a:ext cx="274320" cy="271876"/>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4</a:t>
            </a:r>
          </a:p>
        </p:txBody>
      </p:sp>
      <p:sp>
        <p:nvSpPr>
          <p:cNvPr id="19" name="Rectangle 18">
            <a:extLst>
              <a:ext uri="{FF2B5EF4-FFF2-40B4-BE49-F238E27FC236}">
                <a16:creationId xmlns:a16="http://schemas.microsoft.com/office/drawing/2014/main" id="{DA11828B-698E-4F29-AB91-AE452E8CE26C}"/>
              </a:ext>
            </a:extLst>
          </p:cNvPr>
          <p:cNvSpPr/>
          <p:nvPr/>
        </p:nvSpPr>
        <p:spPr>
          <a:xfrm>
            <a:off x="11476656" y="4739011"/>
            <a:ext cx="274320" cy="271876"/>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7</a:t>
            </a:r>
          </a:p>
        </p:txBody>
      </p:sp>
      <p:sp>
        <p:nvSpPr>
          <p:cNvPr id="21" name="Rectangle 20">
            <a:extLst>
              <a:ext uri="{FF2B5EF4-FFF2-40B4-BE49-F238E27FC236}">
                <a16:creationId xmlns:a16="http://schemas.microsoft.com/office/drawing/2014/main" id="{0F82B123-D645-4BC6-A2B8-430CAAA5980E}"/>
              </a:ext>
            </a:extLst>
          </p:cNvPr>
          <p:cNvSpPr/>
          <p:nvPr/>
        </p:nvSpPr>
        <p:spPr>
          <a:xfrm>
            <a:off x="707320" y="1095866"/>
            <a:ext cx="5311095" cy="274320"/>
          </a:xfrm>
          <a:prstGeom prst="rect">
            <a:avLst/>
          </a:prstGeom>
          <a:solidFill>
            <a:srgbClr val="488E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a:t>Strategy</a:t>
            </a:r>
          </a:p>
        </p:txBody>
      </p:sp>
      <p:sp>
        <p:nvSpPr>
          <p:cNvPr id="22" name="Rectangle 21">
            <a:extLst>
              <a:ext uri="{FF2B5EF4-FFF2-40B4-BE49-F238E27FC236}">
                <a16:creationId xmlns:a16="http://schemas.microsoft.com/office/drawing/2014/main" id="{749A0783-1563-4751-8A6C-853FC0283BE2}"/>
              </a:ext>
            </a:extLst>
          </p:cNvPr>
          <p:cNvSpPr/>
          <p:nvPr/>
        </p:nvSpPr>
        <p:spPr>
          <a:xfrm>
            <a:off x="6134792" y="1095866"/>
            <a:ext cx="5341863" cy="274320"/>
          </a:xfrm>
          <a:prstGeom prst="rect">
            <a:avLst/>
          </a:prstGeom>
          <a:solidFill>
            <a:srgbClr val="488E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2000" b="1" dirty="0"/>
              <a:t>Style</a:t>
            </a:r>
          </a:p>
        </p:txBody>
      </p:sp>
      <p:sp>
        <p:nvSpPr>
          <p:cNvPr id="23" name="Rectangle 22">
            <a:extLst>
              <a:ext uri="{FF2B5EF4-FFF2-40B4-BE49-F238E27FC236}">
                <a16:creationId xmlns:a16="http://schemas.microsoft.com/office/drawing/2014/main" id="{D3D1665A-93D1-4C4E-97D8-A593807DDD6A}"/>
              </a:ext>
            </a:extLst>
          </p:cNvPr>
          <p:cNvSpPr/>
          <p:nvPr/>
        </p:nvSpPr>
        <p:spPr>
          <a:xfrm>
            <a:off x="433000" y="1095866"/>
            <a:ext cx="274320" cy="274320"/>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2</a:t>
            </a:r>
          </a:p>
        </p:txBody>
      </p:sp>
      <p:sp>
        <p:nvSpPr>
          <p:cNvPr id="24" name="Rectangle 23">
            <a:extLst>
              <a:ext uri="{FF2B5EF4-FFF2-40B4-BE49-F238E27FC236}">
                <a16:creationId xmlns:a16="http://schemas.microsoft.com/office/drawing/2014/main" id="{CDA7745C-AC89-40AC-9DAC-C6F357D53038}"/>
              </a:ext>
            </a:extLst>
          </p:cNvPr>
          <p:cNvSpPr/>
          <p:nvPr/>
        </p:nvSpPr>
        <p:spPr>
          <a:xfrm>
            <a:off x="11476656" y="1095866"/>
            <a:ext cx="274320" cy="274320"/>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5</a:t>
            </a:r>
          </a:p>
        </p:txBody>
      </p:sp>
      <p:sp>
        <p:nvSpPr>
          <p:cNvPr id="25" name="Rectangle 24">
            <a:extLst>
              <a:ext uri="{FF2B5EF4-FFF2-40B4-BE49-F238E27FC236}">
                <a16:creationId xmlns:a16="http://schemas.microsoft.com/office/drawing/2014/main" id="{FF7E5408-30C1-45FE-93FA-AADC5F413AFD}"/>
              </a:ext>
            </a:extLst>
          </p:cNvPr>
          <p:cNvSpPr/>
          <p:nvPr/>
        </p:nvSpPr>
        <p:spPr>
          <a:xfrm>
            <a:off x="707320" y="2726641"/>
            <a:ext cx="3876484" cy="274320"/>
          </a:xfrm>
          <a:prstGeom prst="rect">
            <a:avLst/>
          </a:prstGeom>
          <a:solidFill>
            <a:srgbClr val="488E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a:t>Structure</a:t>
            </a:r>
          </a:p>
        </p:txBody>
      </p:sp>
      <p:sp>
        <p:nvSpPr>
          <p:cNvPr id="26" name="Rectangle 25">
            <a:extLst>
              <a:ext uri="{FF2B5EF4-FFF2-40B4-BE49-F238E27FC236}">
                <a16:creationId xmlns:a16="http://schemas.microsoft.com/office/drawing/2014/main" id="{069C78DA-A984-46F7-AF23-97A8FC3A04FC}"/>
              </a:ext>
            </a:extLst>
          </p:cNvPr>
          <p:cNvSpPr/>
          <p:nvPr/>
        </p:nvSpPr>
        <p:spPr>
          <a:xfrm>
            <a:off x="7584546" y="2726641"/>
            <a:ext cx="3892110" cy="274320"/>
          </a:xfrm>
          <a:prstGeom prst="rect">
            <a:avLst/>
          </a:prstGeom>
          <a:solidFill>
            <a:srgbClr val="488E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2000" b="1" dirty="0"/>
              <a:t>Staff</a:t>
            </a:r>
          </a:p>
        </p:txBody>
      </p:sp>
      <p:sp>
        <p:nvSpPr>
          <p:cNvPr id="27" name="Rectangle 26">
            <a:extLst>
              <a:ext uri="{FF2B5EF4-FFF2-40B4-BE49-F238E27FC236}">
                <a16:creationId xmlns:a16="http://schemas.microsoft.com/office/drawing/2014/main" id="{12816E88-7376-4666-A527-52EA1DD8884D}"/>
              </a:ext>
            </a:extLst>
          </p:cNvPr>
          <p:cNvSpPr/>
          <p:nvPr/>
        </p:nvSpPr>
        <p:spPr>
          <a:xfrm>
            <a:off x="433000" y="2726641"/>
            <a:ext cx="274320" cy="274320"/>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3</a:t>
            </a:r>
          </a:p>
        </p:txBody>
      </p:sp>
      <p:sp>
        <p:nvSpPr>
          <p:cNvPr id="28" name="Rectangle 27">
            <a:extLst>
              <a:ext uri="{FF2B5EF4-FFF2-40B4-BE49-F238E27FC236}">
                <a16:creationId xmlns:a16="http://schemas.microsoft.com/office/drawing/2014/main" id="{DC56016F-19CB-4946-9F60-3ACB9E520A23}"/>
              </a:ext>
            </a:extLst>
          </p:cNvPr>
          <p:cNvSpPr/>
          <p:nvPr/>
        </p:nvSpPr>
        <p:spPr>
          <a:xfrm>
            <a:off x="11476656" y="2726641"/>
            <a:ext cx="274320" cy="274320"/>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6</a:t>
            </a:r>
          </a:p>
        </p:txBody>
      </p:sp>
      <p:sp>
        <p:nvSpPr>
          <p:cNvPr id="29" name="Rectangle 28">
            <a:extLst>
              <a:ext uri="{FF2B5EF4-FFF2-40B4-BE49-F238E27FC236}">
                <a16:creationId xmlns:a16="http://schemas.microsoft.com/office/drawing/2014/main" id="{4C69A05A-83BA-4090-8DCC-071528E70E01}"/>
              </a:ext>
            </a:extLst>
          </p:cNvPr>
          <p:cNvSpPr/>
          <p:nvPr/>
        </p:nvSpPr>
        <p:spPr>
          <a:xfrm>
            <a:off x="424490" y="1388906"/>
            <a:ext cx="5593925" cy="1300909"/>
          </a:xfrm>
          <a:prstGeom prst="rect">
            <a:avLst/>
          </a:prstGeom>
          <a:noFill/>
          <a:ln w="3175">
            <a:solidFill>
              <a:srgbClr val="9DC3E6"/>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buFont typeface="Arial" panose="020B0604020202020204" pitchFamily="34" charset="0"/>
              <a:buChar char="•"/>
            </a:pPr>
            <a:r>
              <a:rPr lang="en-US" sz="1200" dirty="0">
                <a:solidFill>
                  <a:schemeClr val="tx1">
                    <a:lumMod val="65000"/>
                    <a:lumOff val="35000"/>
                  </a:schemeClr>
                </a:solidFill>
              </a:rPr>
              <a:t>Enter strategy here </a:t>
            </a:r>
          </a:p>
        </p:txBody>
      </p:sp>
      <p:sp>
        <p:nvSpPr>
          <p:cNvPr id="30" name="Hexagon 29">
            <a:extLst>
              <a:ext uri="{FF2B5EF4-FFF2-40B4-BE49-F238E27FC236}">
                <a16:creationId xmlns:a16="http://schemas.microsoft.com/office/drawing/2014/main" id="{DBAE8DE9-E689-4C1E-8B9E-ECA2266540AC}"/>
              </a:ext>
            </a:extLst>
          </p:cNvPr>
          <p:cNvSpPr/>
          <p:nvPr/>
        </p:nvSpPr>
        <p:spPr>
          <a:xfrm rot="5400000">
            <a:off x="4248232" y="2114337"/>
            <a:ext cx="3668160" cy="3099519"/>
          </a:xfrm>
          <a:prstGeom prst="hexagon">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Hexagon 30">
            <a:extLst>
              <a:ext uri="{FF2B5EF4-FFF2-40B4-BE49-F238E27FC236}">
                <a16:creationId xmlns:a16="http://schemas.microsoft.com/office/drawing/2014/main" id="{BC7548FD-455D-4757-8EFA-5628CF5B04BA}"/>
              </a:ext>
            </a:extLst>
          </p:cNvPr>
          <p:cNvSpPr/>
          <p:nvPr/>
        </p:nvSpPr>
        <p:spPr>
          <a:xfrm rot="5400000">
            <a:off x="4289323" y="2178405"/>
            <a:ext cx="3589704" cy="2955468"/>
          </a:xfrm>
          <a:prstGeom prst="hexagon">
            <a:avLst/>
          </a:prstGeom>
          <a:solidFill>
            <a:schemeClr val="bg1">
              <a:lumMod val="95000"/>
            </a:schemeClr>
          </a:solidFill>
          <a:ln>
            <a:solidFill>
              <a:srgbClr val="9DC3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extBox 31">
            <a:extLst>
              <a:ext uri="{FF2B5EF4-FFF2-40B4-BE49-F238E27FC236}">
                <a16:creationId xmlns:a16="http://schemas.microsoft.com/office/drawing/2014/main" id="{64149496-FBE6-4F60-8F40-F73937DD4A2C}"/>
              </a:ext>
            </a:extLst>
          </p:cNvPr>
          <p:cNvSpPr txBox="1"/>
          <p:nvPr/>
        </p:nvSpPr>
        <p:spPr>
          <a:xfrm>
            <a:off x="4581077" y="2628309"/>
            <a:ext cx="2987158" cy="1031051"/>
          </a:xfrm>
          <a:prstGeom prst="rect">
            <a:avLst/>
          </a:prstGeom>
          <a:noFill/>
        </p:spPr>
        <p:txBody>
          <a:bodyPr wrap="square" rtlCol="0">
            <a:spAutoFit/>
          </a:bodyPr>
          <a:lstStyle/>
          <a:p>
            <a:pPr algn="ctr"/>
            <a:r>
              <a:rPr lang="en-US" sz="2000" b="1" dirty="0">
                <a:solidFill>
                  <a:schemeClr val="tx1">
                    <a:lumMod val="65000"/>
                    <a:lumOff val="35000"/>
                  </a:schemeClr>
                </a:solidFill>
              </a:rPr>
              <a:t>1. </a:t>
            </a:r>
            <a:r>
              <a:rPr lang="en-US" sz="2000" b="1" dirty="0">
                <a:solidFill>
                  <a:srgbClr val="488EFD"/>
                </a:solidFill>
              </a:rPr>
              <a:t>Super-Ordinate Goals (Shared Values)</a:t>
            </a:r>
          </a:p>
          <a:p>
            <a:pPr marL="171450" indent="-171450">
              <a:buFont typeface="Arial" panose="020B0604020202020204" pitchFamily="34" charset="0"/>
              <a:buChar char="•"/>
            </a:pPr>
            <a:endParaRPr lang="en-US" sz="1050" b="1" dirty="0"/>
          </a:p>
          <a:p>
            <a:pPr marL="171450" indent="-171450">
              <a:buFont typeface="Arial" panose="020B0604020202020204" pitchFamily="34" charset="0"/>
              <a:buChar char="•"/>
            </a:pPr>
            <a:r>
              <a:rPr lang="en-US" sz="1050" b="1" dirty="0">
                <a:solidFill>
                  <a:schemeClr val="tx1">
                    <a:lumMod val="65000"/>
                    <a:lumOff val="35000"/>
                  </a:schemeClr>
                </a:solidFill>
              </a:rPr>
              <a:t>Enter shared values here</a:t>
            </a:r>
          </a:p>
        </p:txBody>
      </p:sp>
      <p:sp>
        <p:nvSpPr>
          <p:cNvPr id="33" name="Rectangle 32">
            <a:extLst>
              <a:ext uri="{FF2B5EF4-FFF2-40B4-BE49-F238E27FC236}">
                <a16:creationId xmlns:a16="http://schemas.microsoft.com/office/drawing/2014/main" id="{B5E7B9F7-98EC-7548-B820-4401868185BA}"/>
              </a:ext>
            </a:extLst>
          </p:cNvPr>
          <p:cNvSpPr/>
          <p:nvPr/>
        </p:nvSpPr>
        <p:spPr>
          <a:xfrm>
            <a:off x="4445327" y="206647"/>
            <a:ext cx="4306787" cy="553998"/>
          </a:xfrm>
          <a:prstGeom prst="rect">
            <a:avLst/>
          </a:prstGeom>
        </p:spPr>
        <p:txBody>
          <a:bodyPr wrap="square">
            <a:spAutoFit/>
          </a:bodyPr>
          <a:lstStyle/>
          <a:p>
            <a:pPr>
              <a:buClr>
                <a:srgbClr val="000000"/>
              </a:buClr>
            </a:pPr>
            <a:r>
              <a:rPr lang="en-US" sz="1000" kern="0" dirty="0">
                <a:solidFill>
                  <a:schemeClr val="tx1">
                    <a:lumMod val="50000"/>
                    <a:lumOff val="50000"/>
                  </a:schemeClr>
                </a:solidFill>
                <a:latin typeface="Calibri" panose="020F0502020204030204" pitchFamily="34" charset="0"/>
                <a:cs typeface="Calibri" panose="020F0502020204030204" pitchFamily="34" charset="0"/>
                <a:sym typeface="Arial"/>
              </a:rPr>
              <a:t>Move through the model and enter data for your organization related to each of the 7S Dimensions. Start with the middle by listing your Super-Ordinate Goals (Shared Values) to help guide what should go into the other areas.</a:t>
            </a:r>
          </a:p>
        </p:txBody>
      </p:sp>
    </p:spTree>
    <p:extLst>
      <p:ext uri="{BB962C8B-B14F-4D97-AF65-F5344CB8AC3E}">
        <p14:creationId xmlns:p14="http://schemas.microsoft.com/office/powerpoint/2010/main" val="8962495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13735E-CAC6-F84D-A3AE-BA514F8B47F3}"/>
              </a:ext>
            </a:extLst>
          </p:cNvPr>
          <p:cNvSpPr>
            <a:spLocks noGrp="1"/>
          </p:cNvSpPr>
          <p:nvPr>
            <p:ph type="title"/>
          </p:nvPr>
        </p:nvSpPr>
        <p:spPr/>
        <p:txBody>
          <a:bodyPr/>
          <a:lstStyle/>
          <a:p>
            <a:r>
              <a:rPr lang="en-US" dirty="0"/>
              <a:t>Actions</a:t>
            </a:r>
          </a:p>
        </p:txBody>
      </p:sp>
      <p:graphicFrame>
        <p:nvGraphicFramePr>
          <p:cNvPr id="4" name="Table 4">
            <a:extLst>
              <a:ext uri="{FF2B5EF4-FFF2-40B4-BE49-F238E27FC236}">
                <a16:creationId xmlns:a16="http://schemas.microsoft.com/office/drawing/2014/main" id="{E778038A-19BB-5E4E-A88B-114A9F3B0A2D}"/>
              </a:ext>
            </a:extLst>
          </p:cNvPr>
          <p:cNvGraphicFramePr>
            <a:graphicFrameLocks noGrp="1"/>
          </p:cNvGraphicFramePr>
          <p:nvPr>
            <p:ph idx="1"/>
          </p:nvPr>
        </p:nvGraphicFramePr>
        <p:xfrm>
          <a:off x="523728" y="1904121"/>
          <a:ext cx="11226798" cy="2595880"/>
        </p:xfrm>
        <a:graphic>
          <a:graphicData uri="http://schemas.openxmlformats.org/drawingml/2006/table">
            <a:tbl>
              <a:tblPr firstRow="1" bandRow="1">
                <a:tableStyleId>{5A111915-BE36-4E01-A7E5-04B1672EAD32}</a:tableStyleId>
              </a:tblPr>
              <a:tblGrid>
                <a:gridCol w="6178257">
                  <a:extLst>
                    <a:ext uri="{9D8B030D-6E8A-4147-A177-3AD203B41FA5}">
                      <a16:colId xmlns:a16="http://schemas.microsoft.com/office/drawing/2014/main" val="46180726"/>
                    </a:ext>
                  </a:extLst>
                </a:gridCol>
                <a:gridCol w="2564524">
                  <a:extLst>
                    <a:ext uri="{9D8B030D-6E8A-4147-A177-3AD203B41FA5}">
                      <a16:colId xmlns:a16="http://schemas.microsoft.com/office/drawing/2014/main" val="3392008943"/>
                    </a:ext>
                  </a:extLst>
                </a:gridCol>
                <a:gridCol w="2484017">
                  <a:extLst>
                    <a:ext uri="{9D8B030D-6E8A-4147-A177-3AD203B41FA5}">
                      <a16:colId xmlns:a16="http://schemas.microsoft.com/office/drawing/2014/main" val="1406637558"/>
                    </a:ext>
                  </a:extLst>
                </a:gridCol>
              </a:tblGrid>
              <a:tr h="370840">
                <a:tc>
                  <a:txBody>
                    <a:bodyPr/>
                    <a:lstStyle/>
                    <a:p>
                      <a:r>
                        <a:rPr lang="en-US" dirty="0"/>
                        <a:t>Actions</a:t>
                      </a:r>
                    </a:p>
                  </a:txBody>
                  <a:tcPr>
                    <a:solidFill>
                      <a:srgbClr val="488EFD"/>
                    </a:solidFill>
                  </a:tcPr>
                </a:tc>
                <a:tc>
                  <a:txBody>
                    <a:bodyPr/>
                    <a:lstStyle/>
                    <a:p>
                      <a:r>
                        <a:rPr lang="en-US" dirty="0"/>
                        <a:t>Owner</a:t>
                      </a:r>
                    </a:p>
                  </a:txBody>
                  <a:tcPr>
                    <a:solidFill>
                      <a:srgbClr val="488EFD"/>
                    </a:solidFill>
                  </a:tcPr>
                </a:tc>
                <a:tc>
                  <a:txBody>
                    <a:bodyPr/>
                    <a:lstStyle/>
                    <a:p>
                      <a:r>
                        <a:rPr lang="en-US" dirty="0"/>
                        <a:t>Due Date</a:t>
                      </a:r>
                    </a:p>
                  </a:txBody>
                  <a:tcPr>
                    <a:solidFill>
                      <a:srgbClr val="488EFD"/>
                    </a:solidFill>
                  </a:tcPr>
                </a:tc>
                <a:extLst>
                  <a:ext uri="{0D108BD9-81ED-4DB2-BD59-A6C34878D82A}">
                    <a16:rowId xmlns:a16="http://schemas.microsoft.com/office/drawing/2014/main" val="2640850653"/>
                  </a:ext>
                </a:extLst>
              </a:tr>
              <a:tr h="370840">
                <a:tc>
                  <a:txBody>
                    <a:bodyPr/>
                    <a:lstStyle/>
                    <a:p>
                      <a:r>
                        <a:rPr lang="en-US" dirty="0">
                          <a:solidFill>
                            <a:schemeClr val="tx1">
                              <a:lumMod val="75000"/>
                              <a:lumOff val="25000"/>
                            </a:schemeClr>
                          </a:solidFill>
                        </a:rPr>
                        <a:t>Enter action here</a:t>
                      </a:r>
                    </a:p>
                  </a:txBody>
                  <a:tcPr/>
                </a:tc>
                <a:tc>
                  <a:txBody>
                    <a:bodyPr/>
                    <a:lstStyle/>
                    <a:p>
                      <a:r>
                        <a:rPr lang="en-US" dirty="0">
                          <a:solidFill>
                            <a:schemeClr val="tx1">
                              <a:lumMod val="75000"/>
                              <a:lumOff val="25000"/>
                            </a:schemeClr>
                          </a:solidFill>
                        </a:rPr>
                        <a:t>Enter owner</a:t>
                      </a:r>
                    </a:p>
                  </a:txBody>
                  <a:tcPr/>
                </a:tc>
                <a:tc>
                  <a:txBody>
                    <a:bodyPr/>
                    <a:lstStyle/>
                    <a:p>
                      <a:r>
                        <a:rPr lang="en-US" dirty="0">
                          <a:solidFill>
                            <a:schemeClr val="tx1">
                              <a:lumMod val="75000"/>
                              <a:lumOff val="25000"/>
                            </a:schemeClr>
                          </a:solidFill>
                        </a:rPr>
                        <a:t>Enter due date</a:t>
                      </a:r>
                    </a:p>
                  </a:txBody>
                  <a:tcPr/>
                </a:tc>
                <a:extLst>
                  <a:ext uri="{0D108BD9-81ED-4DB2-BD59-A6C34878D82A}">
                    <a16:rowId xmlns:a16="http://schemas.microsoft.com/office/drawing/2014/main" val="970708473"/>
                  </a:ext>
                </a:extLst>
              </a:tr>
              <a:tr h="370840">
                <a:tc>
                  <a:txBody>
                    <a:bodyPr/>
                    <a:lstStyle/>
                    <a:p>
                      <a:endParaRPr lang="en-US" dirty="0">
                        <a:solidFill>
                          <a:schemeClr val="tx1">
                            <a:lumMod val="75000"/>
                            <a:lumOff val="25000"/>
                          </a:schemeClr>
                        </a:solidFill>
                      </a:endParaRPr>
                    </a:p>
                  </a:txBody>
                  <a:tcPr/>
                </a:tc>
                <a:tc>
                  <a:txBody>
                    <a:bodyPr/>
                    <a:lstStyle/>
                    <a:p>
                      <a:endParaRPr lang="en-US" dirty="0">
                        <a:solidFill>
                          <a:schemeClr val="tx1">
                            <a:lumMod val="75000"/>
                            <a:lumOff val="25000"/>
                          </a:schemeClr>
                        </a:solidFill>
                      </a:endParaRPr>
                    </a:p>
                  </a:txBody>
                  <a:tcPr/>
                </a:tc>
                <a:tc>
                  <a:txBody>
                    <a:bodyPr/>
                    <a:lstStyle/>
                    <a:p>
                      <a:endParaRPr lang="en-US" dirty="0">
                        <a:solidFill>
                          <a:schemeClr val="tx1">
                            <a:lumMod val="75000"/>
                            <a:lumOff val="25000"/>
                          </a:schemeClr>
                        </a:solidFill>
                      </a:endParaRPr>
                    </a:p>
                  </a:txBody>
                  <a:tcPr/>
                </a:tc>
                <a:extLst>
                  <a:ext uri="{0D108BD9-81ED-4DB2-BD59-A6C34878D82A}">
                    <a16:rowId xmlns:a16="http://schemas.microsoft.com/office/drawing/2014/main" val="2632276119"/>
                  </a:ext>
                </a:extLst>
              </a:tr>
              <a:tr h="370840">
                <a:tc>
                  <a:txBody>
                    <a:bodyPr/>
                    <a:lstStyle/>
                    <a:p>
                      <a:endParaRPr lang="en-US" dirty="0">
                        <a:solidFill>
                          <a:schemeClr val="tx1">
                            <a:lumMod val="75000"/>
                            <a:lumOff val="25000"/>
                          </a:schemeClr>
                        </a:solidFill>
                      </a:endParaRPr>
                    </a:p>
                  </a:txBody>
                  <a:tcPr/>
                </a:tc>
                <a:tc>
                  <a:txBody>
                    <a:bodyPr/>
                    <a:lstStyle/>
                    <a:p>
                      <a:endParaRPr lang="en-US">
                        <a:solidFill>
                          <a:schemeClr val="tx1">
                            <a:lumMod val="75000"/>
                            <a:lumOff val="25000"/>
                          </a:schemeClr>
                        </a:solidFill>
                      </a:endParaRPr>
                    </a:p>
                  </a:txBody>
                  <a:tcPr/>
                </a:tc>
                <a:tc>
                  <a:txBody>
                    <a:bodyPr/>
                    <a:lstStyle/>
                    <a:p>
                      <a:endParaRPr lang="en-US" dirty="0">
                        <a:solidFill>
                          <a:schemeClr val="tx1">
                            <a:lumMod val="75000"/>
                            <a:lumOff val="25000"/>
                          </a:schemeClr>
                        </a:solidFill>
                      </a:endParaRPr>
                    </a:p>
                  </a:txBody>
                  <a:tcPr/>
                </a:tc>
                <a:extLst>
                  <a:ext uri="{0D108BD9-81ED-4DB2-BD59-A6C34878D82A}">
                    <a16:rowId xmlns:a16="http://schemas.microsoft.com/office/drawing/2014/main" val="410097746"/>
                  </a:ext>
                </a:extLst>
              </a:tr>
              <a:tr h="370840">
                <a:tc>
                  <a:txBody>
                    <a:bodyPr/>
                    <a:lstStyle/>
                    <a:p>
                      <a:endParaRPr lang="en-US">
                        <a:solidFill>
                          <a:schemeClr val="tx1">
                            <a:lumMod val="75000"/>
                            <a:lumOff val="25000"/>
                          </a:schemeClr>
                        </a:solidFill>
                      </a:endParaRPr>
                    </a:p>
                  </a:txBody>
                  <a:tcPr/>
                </a:tc>
                <a:tc>
                  <a:txBody>
                    <a:bodyPr/>
                    <a:lstStyle/>
                    <a:p>
                      <a:endParaRPr lang="en-US" dirty="0">
                        <a:solidFill>
                          <a:schemeClr val="tx1">
                            <a:lumMod val="75000"/>
                            <a:lumOff val="25000"/>
                          </a:schemeClr>
                        </a:solidFill>
                      </a:endParaRPr>
                    </a:p>
                  </a:txBody>
                  <a:tcPr/>
                </a:tc>
                <a:tc>
                  <a:txBody>
                    <a:bodyPr/>
                    <a:lstStyle/>
                    <a:p>
                      <a:endParaRPr lang="en-US" dirty="0">
                        <a:solidFill>
                          <a:schemeClr val="tx1">
                            <a:lumMod val="75000"/>
                            <a:lumOff val="25000"/>
                          </a:schemeClr>
                        </a:solidFill>
                      </a:endParaRPr>
                    </a:p>
                  </a:txBody>
                  <a:tcPr/>
                </a:tc>
                <a:extLst>
                  <a:ext uri="{0D108BD9-81ED-4DB2-BD59-A6C34878D82A}">
                    <a16:rowId xmlns:a16="http://schemas.microsoft.com/office/drawing/2014/main" val="2424101014"/>
                  </a:ext>
                </a:extLst>
              </a:tr>
              <a:tr h="370840">
                <a:tc>
                  <a:txBody>
                    <a:bodyPr/>
                    <a:lstStyle/>
                    <a:p>
                      <a:endParaRPr lang="en-US" dirty="0">
                        <a:solidFill>
                          <a:schemeClr val="tx1">
                            <a:lumMod val="75000"/>
                            <a:lumOff val="25000"/>
                          </a:schemeClr>
                        </a:solidFill>
                      </a:endParaRPr>
                    </a:p>
                  </a:txBody>
                  <a:tcPr/>
                </a:tc>
                <a:tc>
                  <a:txBody>
                    <a:bodyPr/>
                    <a:lstStyle/>
                    <a:p>
                      <a:endParaRPr lang="en-US" dirty="0">
                        <a:solidFill>
                          <a:schemeClr val="tx1">
                            <a:lumMod val="75000"/>
                            <a:lumOff val="25000"/>
                          </a:schemeClr>
                        </a:solidFill>
                      </a:endParaRPr>
                    </a:p>
                  </a:txBody>
                  <a:tcPr/>
                </a:tc>
                <a:tc>
                  <a:txBody>
                    <a:bodyPr/>
                    <a:lstStyle/>
                    <a:p>
                      <a:endParaRPr lang="en-US" dirty="0">
                        <a:solidFill>
                          <a:schemeClr val="tx1">
                            <a:lumMod val="75000"/>
                            <a:lumOff val="25000"/>
                          </a:schemeClr>
                        </a:solidFill>
                      </a:endParaRPr>
                    </a:p>
                  </a:txBody>
                  <a:tcPr/>
                </a:tc>
                <a:extLst>
                  <a:ext uri="{0D108BD9-81ED-4DB2-BD59-A6C34878D82A}">
                    <a16:rowId xmlns:a16="http://schemas.microsoft.com/office/drawing/2014/main" val="1854427757"/>
                  </a:ext>
                </a:extLst>
              </a:tr>
              <a:tr h="370840">
                <a:tc>
                  <a:txBody>
                    <a:bodyPr/>
                    <a:lstStyle/>
                    <a:p>
                      <a:endParaRPr lang="en-US" dirty="0">
                        <a:solidFill>
                          <a:schemeClr val="tx1">
                            <a:lumMod val="75000"/>
                            <a:lumOff val="25000"/>
                          </a:schemeClr>
                        </a:solidFill>
                      </a:endParaRPr>
                    </a:p>
                  </a:txBody>
                  <a:tcPr/>
                </a:tc>
                <a:tc>
                  <a:txBody>
                    <a:bodyPr/>
                    <a:lstStyle/>
                    <a:p>
                      <a:endParaRPr lang="en-US" dirty="0">
                        <a:solidFill>
                          <a:schemeClr val="tx1">
                            <a:lumMod val="75000"/>
                            <a:lumOff val="25000"/>
                          </a:schemeClr>
                        </a:solidFill>
                      </a:endParaRPr>
                    </a:p>
                  </a:txBody>
                  <a:tcPr/>
                </a:tc>
                <a:tc>
                  <a:txBody>
                    <a:bodyPr/>
                    <a:lstStyle/>
                    <a:p>
                      <a:endParaRPr lang="en-US" dirty="0">
                        <a:solidFill>
                          <a:schemeClr val="tx1">
                            <a:lumMod val="75000"/>
                            <a:lumOff val="25000"/>
                          </a:schemeClr>
                        </a:solidFill>
                      </a:endParaRPr>
                    </a:p>
                  </a:txBody>
                  <a:tcPr/>
                </a:tc>
                <a:extLst>
                  <a:ext uri="{0D108BD9-81ED-4DB2-BD59-A6C34878D82A}">
                    <a16:rowId xmlns:a16="http://schemas.microsoft.com/office/drawing/2014/main" val="266707357"/>
                  </a:ext>
                </a:extLst>
              </a:tr>
            </a:tbl>
          </a:graphicData>
        </a:graphic>
      </p:graphicFrame>
      <p:sp>
        <p:nvSpPr>
          <p:cNvPr id="6" name="Rectangle 5">
            <a:extLst>
              <a:ext uri="{FF2B5EF4-FFF2-40B4-BE49-F238E27FC236}">
                <a16:creationId xmlns:a16="http://schemas.microsoft.com/office/drawing/2014/main" id="{68070A97-D86E-4A46-A82A-F2B95334F7F9}"/>
              </a:ext>
            </a:extLst>
          </p:cNvPr>
          <p:cNvSpPr/>
          <p:nvPr/>
        </p:nvSpPr>
        <p:spPr>
          <a:xfrm>
            <a:off x="599089" y="1068116"/>
            <a:ext cx="11076077" cy="646331"/>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
                <a:srgbClr val="000000"/>
              </a:buClr>
              <a:buSzTx/>
              <a:buFontTx/>
              <a:buNone/>
              <a:tabLst/>
              <a:defRPr/>
            </a:pPr>
            <a:r>
              <a:rPr kumimoji="0" lang="en-US" sz="1800" b="0" i="0" u="none" strike="noStrike" kern="0" cap="none" spc="0" normalizeH="0" baseline="0" noProof="0" dirty="0">
                <a:ln>
                  <a:noFill/>
                </a:ln>
                <a:solidFill>
                  <a:srgbClr val="000000">
                    <a:lumMod val="50000"/>
                    <a:lumOff val="50000"/>
                  </a:srgbClr>
                </a:solidFill>
                <a:effectLst/>
                <a:uLnTx/>
                <a:uFillTx/>
                <a:latin typeface="Calibri" panose="020F0502020204030204" pitchFamily="34" charset="0"/>
                <a:ea typeface="+mn-ea"/>
                <a:cs typeface="Calibri" panose="020F0502020204030204" pitchFamily="34" charset="0"/>
                <a:sym typeface="Arial"/>
              </a:rPr>
              <a:t>Create an action plan based on building your 7S Model, including collaboration with key stakeholders, gathering any relevant data, and identifying the strategic and tactical implications of the model for your organization.</a:t>
            </a:r>
          </a:p>
        </p:txBody>
      </p:sp>
    </p:spTree>
    <p:extLst>
      <p:ext uri="{BB962C8B-B14F-4D97-AF65-F5344CB8AC3E}">
        <p14:creationId xmlns:p14="http://schemas.microsoft.com/office/powerpoint/2010/main" val="3236363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Choices xmlns="2b6f4d9c-e67e-4634-a886-8566b3a998fa" xsi:nil="true"/>
    <TaxCatchAll xmlns="3c7d788f-59f0-4ee8-87d4-6b60b595ee8d" xsi:nil="true"/>
    <lcf76f155ced4ddcb4097134ff3c332f xmlns="2b6f4d9c-e67e-4634-a886-8566b3a998fa">
      <Terms xmlns="http://schemas.microsoft.com/office/infopath/2007/PartnerControls"/>
    </lcf76f155ced4ddcb4097134ff3c332f>
    <l818df8a0a674e35b3dc206ef12f8e81 xmlns="2b6f4d9c-e67e-4634-a886-8566b3a998fa">
      <Terms xmlns="http://schemas.microsoft.com/office/infopath/2007/PartnerControls"/>
    </l818df8a0a674e35b3dc206ef12f8e81>
    <Choice2 xmlns="2b6f4d9c-e67e-4634-a886-8566b3a998fa"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D899AB1BC93D4E4D960A38F828B74F9A" ma:contentTypeVersion="22" ma:contentTypeDescription="Create a new document." ma:contentTypeScope="" ma:versionID="cbd20e80dd8e6aa652f2e14ac64b8571">
  <xsd:schema xmlns:xsd="http://www.w3.org/2001/XMLSchema" xmlns:xs="http://www.w3.org/2001/XMLSchema" xmlns:p="http://schemas.microsoft.com/office/2006/metadata/properties" xmlns:ns2="3c7d788f-59f0-4ee8-87d4-6b60b595ee8d" xmlns:ns3="2b6f4d9c-e67e-4634-a886-8566b3a998fa" targetNamespace="http://schemas.microsoft.com/office/2006/metadata/properties" ma:root="true" ma:fieldsID="9d2b15c11c72407b5cb5cda19bfb0cc0" ns2:_="" ns3:_="">
    <xsd:import namespace="3c7d788f-59f0-4ee8-87d4-6b60b595ee8d"/>
    <xsd:import namespace="2b6f4d9c-e67e-4634-a886-8566b3a998fa"/>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OCR" minOccurs="0"/>
                <xsd:element ref="ns3:MediaServiceEventHashCode" minOccurs="0"/>
                <xsd:element ref="ns3:MediaServiceGenerationTime" minOccurs="0"/>
                <xsd:element ref="ns3:MediaServiceAutoKeyPoints" minOccurs="0"/>
                <xsd:element ref="ns3:MediaServiceKeyPoints" minOccurs="0"/>
                <xsd:element ref="ns3:MediaServiceLocation" minOccurs="0"/>
                <xsd:element ref="ns3:MediaLengthInSeconds" minOccurs="0"/>
                <xsd:element ref="ns3:l818df8a0a674e35b3dc206ef12f8e81" minOccurs="0"/>
                <xsd:element ref="ns2:TaxCatchAll" minOccurs="0"/>
                <xsd:element ref="ns3:Choices" minOccurs="0"/>
                <xsd:element ref="ns3:Choice2" minOccurs="0"/>
                <xsd:element ref="ns3:lcf76f155ced4ddcb4097134ff3c332f"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c7d788f-59f0-4ee8-87d4-6b60b595ee8d"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TaxCatchAll" ma:index="23" nillable="true" ma:displayName="Taxonomy Catch All Column" ma:hidden="true" ma:list="{acb10aa8-48d9-41ba-92ef-27d574b4dc5d}" ma:internalName="TaxCatchAll" ma:showField="CatchAllData" ma:web="3c7d788f-59f0-4ee8-87d4-6b60b595ee8d">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2b6f4d9c-e67e-4634-a886-8566b3a998fa"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DateTaken" ma:index="12" nillable="true" ma:displayName="MediaServiceDateTaken" ma:description="" ma:hidden="true" ma:internalName="MediaServiceDateTaken" ma:readOnly="true">
      <xsd:simpleType>
        <xsd:restriction base="dms:Text"/>
      </xsd:simpleType>
    </xsd:element>
    <xsd:element name="MediaServiceAutoTags" ma:index="13" nillable="true" ma:displayName="MediaServiceAutoTags" ma:description="" ma:internalName="MediaServiceAutoTags" ma:readOnly="true">
      <xsd:simpleType>
        <xsd:restriction base="dms:Text"/>
      </xsd:simpleType>
    </xsd:element>
    <xsd:element name="MediaServiceOCR" ma:index="14" nillable="true" ma:displayName="MediaServiceOCR" ma:internalName="MediaServiceOCR" ma:readOnly="true">
      <xsd:simpleType>
        <xsd:restriction base="dms:Note">
          <xsd:maxLength value="255"/>
        </xsd:restriction>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818df8a0a674e35b3dc206ef12f8e81" ma:index="22" nillable="true" ma:taxonomy="true" ma:internalName="l818df8a0a674e35b3dc206ef12f8e81" ma:taxonomyFieldName="Terms" ma:displayName="Terms" ma:default="" ma:fieldId="{5818df8a-0a67-4e35-b3dc-206ef12f8e81}" ma:taxonomyMulti="true" ma:sspId="0922d35c-0ea5-414d-84ee-4be5c00ce842" ma:termSetId="378aaa4f-a544-4f46-99c4-0e39d00bb6ab" ma:anchorId="00000000-0000-0000-0000-000000000000" ma:open="false" ma:isKeyword="false">
      <xsd:complexType>
        <xsd:sequence>
          <xsd:element ref="pc:Terms" minOccurs="0" maxOccurs="1"/>
        </xsd:sequence>
      </xsd:complexType>
    </xsd:element>
    <xsd:element name="Choices" ma:index="24" nillable="true" ma:displayName="Choices" ma:format="Dropdown" ma:internalName="Choices">
      <xsd:simpleType>
        <xsd:restriction base="dms:Choice">
          <xsd:enumeration value="Choice 1"/>
          <xsd:enumeration value="Choice 2"/>
          <xsd:enumeration value="Choice 3"/>
          <xsd:enumeration value="Taggy 1"/>
          <xsd:enumeration value="Taggy 2"/>
          <xsd:enumeration value="Choice 5"/>
        </xsd:restriction>
      </xsd:simpleType>
    </xsd:element>
    <xsd:element name="Choice2" ma:index="25" nillable="true" ma:displayName="Choice 2" ma:format="Dropdown" ma:internalName="Choice2">
      <xsd:simpleType>
        <xsd:restriction base="dms:Choice">
          <xsd:enumeration value="Two 1"/>
          <xsd:enumeration value="Two 2"/>
          <xsd:enumeration value="Two 3"/>
        </xsd:restriction>
      </xsd:simpleType>
    </xsd:element>
    <xsd:element name="lcf76f155ced4ddcb4097134ff3c332f" ma:index="27" nillable="true" ma:taxonomy="true" ma:internalName="lcf76f155ced4ddcb4097134ff3c332f" ma:taxonomyFieldName="MediaServiceImageTags" ma:displayName="Image Tags" ma:readOnly="false" ma:fieldId="{5cf76f15-5ced-4ddc-b409-7134ff3c332f}" ma:taxonomyMulti="true" ma:sspId="0922d35c-0ea5-414d-84ee-4be5c00ce842"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8"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9"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FD2720B-28F1-4100-8F03-3AFF0D1F5C1E}">
  <ds:schemaRefs>
    <ds:schemaRef ds:uri="http://purl.org/dc/terms/"/>
    <ds:schemaRef ds:uri="http://purl.org/dc/elements/1.1/"/>
    <ds:schemaRef ds:uri="3c7d788f-59f0-4ee8-87d4-6b60b595ee8d"/>
    <ds:schemaRef ds:uri="http://schemas.microsoft.com/office/2006/metadata/properties"/>
    <ds:schemaRef ds:uri="http://www.w3.org/XML/1998/namespace"/>
    <ds:schemaRef ds:uri="http://schemas.microsoft.com/office/2006/documentManagement/types"/>
    <ds:schemaRef ds:uri="http://schemas.openxmlformats.org/package/2006/metadata/core-properties"/>
    <ds:schemaRef ds:uri="http://schemas.microsoft.com/office/infopath/2007/PartnerControls"/>
    <ds:schemaRef ds:uri="2b6f4d9c-e67e-4634-a886-8566b3a998fa"/>
    <ds:schemaRef ds:uri="http://purl.org/dc/dcmitype/"/>
  </ds:schemaRefs>
</ds:datastoreItem>
</file>

<file path=customXml/itemProps2.xml><?xml version="1.0" encoding="utf-8"?>
<ds:datastoreItem xmlns:ds="http://schemas.openxmlformats.org/officeDocument/2006/customXml" ds:itemID="{35D24580-43F9-403F-91F3-2468A47B62D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c7d788f-59f0-4ee8-87d4-6b60b595ee8d"/>
    <ds:schemaRef ds:uri="2b6f4d9c-e67e-4634-a886-8566b3a998f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A6BB515-2F14-43B0-8DC0-FB6315D4BDB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4145</TotalTime>
  <Words>403</Words>
  <Application>Microsoft Macintosh PowerPoint</Application>
  <PresentationFormat>Widescreen</PresentationFormat>
  <Paragraphs>46</Paragraphs>
  <Slides>3</Slides>
  <Notes>2</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3</vt:i4>
      </vt:variant>
    </vt:vector>
  </HeadingPairs>
  <TitlesOfParts>
    <vt:vector size="10" baseType="lpstr">
      <vt:lpstr>Arial</vt:lpstr>
      <vt:lpstr>Calibri</vt:lpstr>
      <vt:lpstr>Calibri Light</vt:lpstr>
      <vt:lpstr>Roboto</vt:lpstr>
      <vt:lpstr>Roboto Black</vt:lpstr>
      <vt:lpstr>Office Theme</vt:lpstr>
      <vt:lpstr>2_Office Theme</vt:lpstr>
      <vt:lpstr>McKinsey 7S Model</vt:lpstr>
      <vt:lpstr>McKinsey 7S Model</vt:lpstr>
      <vt:lpstr>Actions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Soren Kaplan</dc:creator>
  <cp:lastModifiedBy>Karen Cramer</cp:lastModifiedBy>
  <cp:revision>66</cp:revision>
  <dcterms:created xsi:type="dcterms:W3CDTF">2018-02-04T00:01:51Z</dcterms:created>
  <dcterms:modified xsi:type="dcterms:W3CDTF">2025-05-01T17:28:11Z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0x010100D899AB1BC93D4E4D960A38F828B74F9A</vt:lpwstr>
  </property>
</Properties>
</file>