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notesMasterIdLst>
    <p:notesMasterId r:id="rId9"/>
  </p:notesMasterIdLst>
  <p:sldIdLst>
    <p:sldId id="264" r:id="rId6"/>
    <p:sldId id="276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8E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79" autoAdjust="0"/>
    <p:restoredTop sz="95850"/>
  </p:normalViewPr>
  <p:slideViewPr>
    <p:cSldViewPr snapToGrid="0">
      <p:cViewPr varScale="1">
        <p:scale>
          <a:sx n="122" d="100"/>
          <a:sy n="122" d="100"/>
        </p:scale>
        <p:origin x="376" y="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4745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fan Ramsey" userId="S::sramsey@innovation-point.com::ec4101ff-a23d-4c99-9b28-4fa8caaa98d4" providerId="AD" clId="Web-{D781E2E4-F9E2-BC4C-7F76-7B7208BA45D5}"/>
    <pc:docChg chg="delSld">
      <pc:chgData name="Stefan Ramsey" userId="S::sramsey@innovation-point.com::ec4101ff-a23d-4c99-9b28-4fa8caaa98d4" providerId="AD" clId="Web-{D781E2E4-F9E2-BC4C-7F76-7B7208BA45D5}" dt="2025-01-21T01:34:12.739" v="0"/>
      <pc:docMkLst>
        <pc:docMk/>
      </pc:docMkLst>
      <pc:sldChg chg="del">
        <pc:chgData name="Stefan Ramsey" userId="S::sramsey@innovation-point.com::ec4101ff-a23d-4c99-9b28-4fa8caaa98d4" providerId="AD" clId="Web-{D781E2E4-F9E2-BC4C-7F76-7B7208BA45D5}" dt="2025-01-21T01:34:12.739" v="0"/>
        <pc:sldMkLst>
          <pc:docMk/>
          <pc:sldMk cId="3230871284" sldId="271"/>
        </pc:sldMkLst>
      </pc:sldChg>
    </pc:docChg>
  </pc:docChgLst>
  <pc:docChgLst>
    <pc:chgData name="Gabriel Mendoza" userId="1db57bf0-472e-4f10-9c09-fbc986dd95a0" providerId="ADAL" clId="{3150053E-0FB6-4DD5-BBF9-9A1F1D33C73F}"/>
    <pc:docChg chg="custSel modSld">
      <pc:chgData name="Gabriel Mendoza" userId="1db57bf0-472e-4f10-9c09-fbc986dd95a0" providerId="ADAL" clId="{3150053E-0FB6-4DD5-BBF9-9A1F1D33C73F}" dt="2021-07-28T15:08:56.504" v="123" actId="207"/>
      <pc:docMkLst>
        <pc:docMk/>
      </pc:docMkLst>
      <pc:sldChg chg="modSp mod">
        <pc:chgData name="Gabriel Mendoza" userId="1db57bf0-472e-4f10-9c09-fbc986dd95a0" providerId="ADAL" clId="{3150053E-0FB6-4DD5-BBF9-9A1F1D33C73F}" dt="2021-07-28T15:03:36.895" v="0" actId="113"/>
        <pc:sldMkLst>
          <pc:docMk/>
          <pc:sldMk cId="3941081118" sldId="264"/>
        </pc:sldMkLst>
      </pc:sldChg>
      <pc:sldChg chg="modSp mod">
        <pc:chgData name="Gabriel Mendoza" userId="1db57bf0-472e-4f10-9c09-fbc986dd95a0" providerId="ADAL" clId="{3150053E-0FB6-4DD5-BBF9-9A1F1D33C73F}" dt="2021-07-28T15:08:56.504" v="123" actId="207"/>
        <pc:sldMkLst>
          <pc:docMk/>
          <pc:sldMk cId="1990500924" sldId="276"/>
        </pc:sldMkLst>
      </pc:sldChg>
    </pc:docChg>
  </pc:docChgLst>
  <pc:docChgLst>
    <pc:chgData name="Karen Cramer" userId="aede53a7-72c9-42f8-9033-e091be3de375" providerId="ADAL" clId="{7859FEED-C824-214B-8231-FB3250FE1A18}"/>
    <pc:docChg chg="custSel modSld modMainMaster">
      <pc:chgData name="Karen Cramer" userId="aede53a7-72c9-42f8-9033-e091be3de375" providerId="ADAL" clId="{7859FEED-C824-214B-8231-FB3250FE1A18}" dt="2025-05-01T17:31:52.029" v="11" actId="20577"/>
      <pc:docMkLst>
        <pc:docMk/>
      </pc:docMkLst>
      <pc:sldChg chg="delSp mod">
        <pc:chgData name="Karen Cramer" userId="aede53a7-72c9-42f8-9033-e091be3de375" providerId="ADAL" clId="{7859FEED-C824-214B-8231-FB3250FE1A18}" dt="2025-05-01T17:31:26.060" v="5" actId="478"/>
        <pc:sldMkLst>
          <pc:docMk/>
          <pc:sldMk cId="3941081118" sldId="264"/>
        </pc:sldMkLst>
        <pc:spChg chg="del">
          <ac:chgData name="Karen Cramer" userId="aede53a7-72c9-42f8-9033-e091be3de375" providerId="ADAL" clId="{7859FEED-C824-214B-8231-FB3250FE1A18}" dt="2025-05-01T17:31:26.060" v="5" actId="478"/>
          <ac:spMkLst>
            <pc:docMk/>
            <pc:sldMk cId="3941081118" sldId="264"/>
            <ac:spMk id="7" creationId="{FFB2AB14-4AB8-4657-A711-BDCA357A288E}"/>
          </ac:spMkLst>
        </pc:spChg>
      </pc:sldChg>
      <pc:sldChg chg="delSp modSp mod">
        <pc:chgData name="Karen Cramer" userId="aede53a7-72c9-42f8-9033-e091be3de375" providerId="ADAL" clId="{7859FEED-C824-214B-8231-FB3250FE1A18}" dt="2025-05-01T17:31:52.029" v="11" actId="20577"/>
        <pc:sldMkLst>
          <pc:docMk/>
          <pc:sldMk cId="2116949261" sldId="273"/>
        </pc:sldMkLst>
        <pc:spChg chg="del">
          <ac:chgData name="Karen Cramer" userId="aede53a7-72c9-42f8-9033-e091be3de375" providerId="ADAL" clId="{7859FEED-C824-214B-8231-FB3250FE1A18}" dt="2025-05-01T17:31:45.484" v="7" actId="478"/>
          <ac:spMkLst>
            <pc:docMk/>
            <pc:sldMk cId="2116949261" sldId="273"/>
            <ac:spMk id="5" creationId="{9834833B-8C59-4B41-9B6A-16A8D8F867E2}"/>
          </ac:spMkLst>
        </pc:spChg>
        <pc:spChg chg="mod">
          <ac:chgData name="Karen Cramer" userId="aede53a7-72c9-42f8-9033-e091be3de375" providerId="ADAL" clId="{7859FEED-C824-214B-8231-FB3250FE1A18}" dt="2025-05-01T17:31:52.029" v="11" actId="20577"/>
          <ac:spMkLst>
            <pc:docMk/>
            <pc:sldMk cId="2116949261" sldId="273"/>
            <ac:spMk id="7" creationId="{A8B96D20-F954-E44B-A7F0-217FB6DA3FF2}"/>
          </ac:spMkLst>
        </pc:spChg>
      </pc:sldChg>
      <pc:sldChg chg="delSp mod">
        <pc:chgData name="Karen Cramer" userId="aede53a7-72c9-42f8-9033-e091be3de375" providerId="ADAL" clId="{7859FEED-C824-214B-8231-FB3250FE1A18}" dt="2025-05-01T17:31:30.500" v="6" actId="478"/>
        <pc:sldMkLst>
          <pc:docMk/>
          <pc:sldMk cId="1990500924" sldId="276"/>
        </pc:sldMkLst>
        <pc:spChg chg="del">
          <ac:chgData name="Karen Cramer" userId="aede53a7-72c9-42f8-9033-e091be3de375" providerId="ADAL" clId="{7859FEED-C824-214B-8231-FB3250FE1A18}" dt="2025-05-01T17:31:30.500" v="6" actId="478"/>
          <ac:spMkLst>
            <pc:docMk/>
            <pc:sldMk cId="1990500924" sldId="276"/>
            <ac:spMk id="5" creationId="{9834833B-8C59-4B41-9B6A-16A8D8F867E2}"/>
          </ac:spMkLst>
        </pc:spChg>
      </pc:sldChg>
      <pc:sldMasterChg chg="modSldLayout">
        <pc:chgData name="Karen Cramer" userId="aede53a7-72c9-42f8-9033-e091be3de375" providerId="ADAL" clId="{7859FEED-C824-214B-8231-FB3250FE1A18}" dt="2025-05-01T17:31:04.873" v="2" actId="478"/>
        <pc:sldMasterMkLst>
          <pc:docMk/>
          <pc:sldMasterMk cId="2711881703" sldId="2147483648"/>
        </pc:sldMasterMkLst>
        <pc:sldLayoutChg chg="delSp modSp mod">
          <pc:chgData name="Karen Cramer" userId="aede53a7-72c9-42f8-9033-e091be3de375" providerId="ADAL" clId="{7859FEED-C824-214B-8231-FB3250FE1A18}" dt="2025-05-01T17:31:04.873" v="2" actId="478"/>
          <pc:sldLayoutMkLst>
            <pc:docMk/>
            <pc:sldMasterMk cId="2711881703" sldId="2147483648"/>
            <pc:sldLayoutMk cId="1149268650" sldId="2147483650"/>
          </pc:sldLayoutMkLst>
          <pc:picChg chg="del mod">
            <ac:chgData name="Karen Cramer" userId="aede53a7-72c9-42f8-9033-e091be3de375" providerId="ADAL" clId="{7859FEED-C824-214B-8231-FB3250FE1A18}" dt="2025-05-01T17:31:04.873" v="2" actId="478"/>
            <ac:picMkLst>
              <pc:docMk/>
              <pc:sldMasterMk cId="2711881703" sldId="2147483648"/>
              <pc:sldLayoutMk cId="1149268650" sldId="2147483650"/>
              <ac:picMk id="5" creationId="{71958951-78DB-564F-B470-299A0ED186D0}"/>
            </ac:picMkLst>
          </pc:picChg>
        </pc:sldLayoutChg>
        <pc:sldLayoutChg chg="delSp mod">
          <pc:chgData name="Karen Cramer" userId="aede53a7-72c9-42f8-9033-e091be3de375" providerId="ADAL" clId="{7859FEED-C824-214B-8231-FB3250FE1A18}" dt="2025-05-01T17:31:02.472" v="0" actId="478"/>
          <pc:sldLayoutMkLst>
            <pc:docMk/>
            <pc:sldMasterMk cId="2711881703" sldId="2147483648"/>
            <pc:sldLayoutMk cId="832806540" sldId="2147483660"/>
          </pc:sldLayoutMkLst>
          <pc:picChg chg="del">
            <ac:chgData name="Karen Cramer" userId="aede53a7-72c9-42f8-9033-e091be3de375" providerId="ADAL" clId="{7859FEED-C824-214B-8231-FB3250FE1A18}" dt="2025-05-01T17:31:02.472" v="0" actId="478"/>
            <ac:picMkLst>
              <pc:docMk/>
              <pc:sldMasterMk cId="2711881703" sldId="2147483648"/>
              <pc:sldLayoutMk cId="832806540" sldId="2147483660"/>
              <ac:picMk id="7" creationId="{AC013EE7-FE64-694F-8821-B4BB0D5423E0}"/>
            </ac:picMkLst>
          </pc:picChg>
        </pc:sldLayoutChg>
      </pc:sldMasterChg>
      <pc:sldMasterChg chg="modSldLayout">
        <pc:chgData name="Karen Cramer" userId="aede53a7-72c9-42f8-9033-e091be3de375" providerId="ADAL" clId="{7859FEED-C824-214B-8231-FB3250FE1A18}" dt="2025-05-01T17:31:13.356" v="4" actId="478"/>
        <pc:sldMasterMkLst>
          <pc:docMk/>
          <pc:sldMasterMk cId="1851842040" sldId="2147483661"/>
        </pc:sldMasterMkLst>
        <pc:sldLayoutChg chg="delSp mod">
          <pc:chgData name="Karen Cramer" userId="aede53a7-72c9-42f8-9033-e091be3de375" providerId="ADAL" clId="{7859FEED-C824-214B-8231-FB3250FE1A18}" dt="2025-05-01T17:31:10.865" v="3" actId="478"/>
          <pc:sldLayoutMkLst>
            <pc:docMk/>
            <pc:sldMasterMk cId="1851842040" sldId="2147483661"/>
            <pc:sldLayoutMk cId="3839978669" sldId="2147483662"/>
          </pc:sldLayoutMkLst>
          <pc:picChg chg="del">
            <ac:chgData name="Karen Cramer" userId="aede53a7-72c9-42f8-9033-e091be3de375" providerId="ADAL" clId="{7859FEED-C824-214B-8231-FB3250FE1A18}" dt="2025-05-01T17:31:10.865" v="3" actId="478"/>
            <ac:picMkLst>
              <pc:docMk/>
              <pc:sldMasterMk cId="1851842040" sldId="2147483661"/>
              <pc:sldLayoutMk cId="3839978669" sldId="2147483662"/>
              <ac:picMk id="20" creationId="{00000000-0000-0000-0000-000000000000}"/>
            </ac:picMkLst>
          </pc:picChg>
        </pc:sldLayoutChg>
        <pc:sldLayoutChg chg="delSp mod">
          <pc:chgData name="Karen Cramer" userId="aede53a7-72c9-42f8-9033-e091be3de375" providerId="ADAL" clId="{7859FEED-C824-214B-8231-FB3250FE1A18}" dt="2025-05-01T17:31:13.356" v="4" actId="478"/>
          <pc:sldLayoutMkLst>
            <pc:docMk/>
            <pc:sldMasterMk cId="1851842040" sldId="2147483661"/>
            <pc:sldLayoutMk cId="4122641573" sldId="2147483663"/>
          </pc:sldLayoutMkLst>
          <pc:picChg chg="del">
            <ac:chgData name="Karen Cramer" userId="aede53a7-72c9-42f8-9033-e091be3de375" providerId="ADAL" clId="{7859FEED-C824-214B-8231-FB3250FE1A18}" dt="2025-05-01T17:31:13.356" v="4" actId="478"/>
            <ac:picMkLst>
              <pc:docMk/>
              <pc:sldMasterMk cId="1851842040" sldId="2147483661"/>
              <pc:sldLayoutMk cId="4122641573" sldId="2147483663"/>
              <ac:picMk id="34" creationId="{00000000-0000-0000-0000-00000000000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E347D-B000-4856-8F56-2EC074928EDA}" type="datetimeFigureOut">
              <a:rPr lang="en-US" smtClean="0"/>
              <a:pPr/>
              <a:t>5/1/25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F4E26F-0026-4A59-81F8-B5E2267471E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0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F4E26F-0026-4A59-81F8-B5E2267471E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04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85353-6BC0-4CE5-B273-47FC67B4FB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0F0AAC-8C08-40D6-AD7F-C8F11E2014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84838-A0BE-4D12-BCE5-0CBEED7AE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356D9-B57B-47B8-87CA-79633F0AD7CB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55855-54F0-4596-A7EC-A2A584810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81D82-7428-463D-9CDF-A017450A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0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792F-AC31-4468-ADCD-669D6B18B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4656C1-4803-4F0A-93E1-A2AC20A37D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CD8DF-8C1B-4704-A6F8-C38D15060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B821A-075E-4694-B831-56753F06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BA1D-4A5C-4B0A-99FB-C0F42C183A7D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B65BE6-0E82-40E5-809A-4CABF257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92A1F4-AD55-4B4C-925F-74D3B3B2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906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8851D-1079-4505-AFA6-FC0A74529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4F9E3-B323-4C58-8491-FD97DD3F47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90971-DF4C-4DA7-862B-26E0C3B35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E363B-5FA5-429F-B659-337528C5CBF6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EEDC9-D7B8-403D-95FF-F9BF76D3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3502-4EFA-4C86-8D3F-39FEDF74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A609AA-0A43-4E95-BD06-EF74F9FC71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3A8F4A-82F9-4787-A5F7-0EC6374BA2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96FC1-25AA-4957-A81D-2DF45F2B9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E29A2-A38F-4B69-9438-EEE5DFEF4353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D534-0756-407C-8C64-D118E2FFB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56886-0B6E-49F4-B116-753CAE71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229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 type="obj">
  <p:cSld name="1_Title and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8EFD"/>
              </a:buClr>
              <a:buSzPts val="3200"/>
              <a:buFont typeface="Calibri"/>
              <a:buNone/>
              <a:defRPr sz="3200" b="1">
                <a:solidFill>
                  <a:srgbClr val="488EFD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1"/>
          </p:nvPr>
        </p:nvSpPr>
        <p:spPr>
          <a:xfrm>
            <a:off x="516835" y="977265"/>
            <a:ext cx="11227242" cy="498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070"/>
              </a:buClr>
              <a:buSzPts val="2000"/>
              <a:buChar char="•"/>
              <a:defRPr sz="20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800"/>
              <a:buChar char="•"/>
              <a:defRPr sz="18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600"/>
              <a:buChar char="•"/>
              <a:defRPr sz="16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400"/>
              <a:buChar char="•"/>
              <a:defRPr sz="14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070"/>
              </a:buClr>
              <a:buSzPts val="1400"/>
              <a:buChar char="•"/>
              <a:defRPr sz="1400">
                <a:solidFill>
                  <a:srgbClr val="757070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/>
          <p:nvPr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757070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rgbClr val="75707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" name="Google Shape;19;p6"/>
          <p:cNvCxnSpPr/>
          <p:nvPr/>
        </p:nvCxnSpPr>
        <p:spPr>
          <a:xfrm>
            <a:off x="623455" y="890370"/>
            <a:ext cx="11043458" cy="0"/>
          </a:xfrm>
          <a:prstGeom prst="straightConnector1">
            <a:avLst/>
          </a:prstGeom>
          <a:noFill/>
          <a:ln w="3810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3997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88EFD"/>
              </a:buClr>
              <a:buSzPts val="2800"/>
              <a:buFont typeface="Roboto Black"/>
              <a:buNone/>
              <a:defRPr sz="2800">
                <a:solidFill>
                  <a:srgbClr val="488EFD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body" idx="1"/>
          </p:nvPr>
        </p:nvSpPr>
        <p:spPr>
          <a:xfrm>
            <a:off x="234315" y="977265"/>
            <a:ext cx="11727180" cy="4473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30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5" name="Google Shape;35;p9"/>
          <p:cNvCxnSpPr/>
          <p:nvPr/>
        </p:nvCxnSpPr>
        <p:spPr>
          <a:xfrm>
            <a:off x="623455" y="890370"/>
            <a:ext cx="11043458" cy="0"/>
          </a:xfrm>
          <a:prstGeom prst="straightConnector1">
            <a:avLst/>
          </a:prstGeom>
          <a:noFill/>
          <a:ln w="57150" cap="flat" cmpd="sng">
            <a:solidFill>
              <a:srgbClr val="D8D8D8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22641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7771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5850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8989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0109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2120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4110" y="98474"/>
            <a:ext cx="9389745" cy="704424"/>
          </a:xfrm>
          <a:noFill/>
        </p:spPr>
        <p:txBody>
          <a:bodyPr>
            <a:normAutofit/>
          </a:bodyPr>
          <a:lstStyle>
            <a:lvl1pPr algn="l">
              <a:defRPr sz="2800">
                <a:solidFill>
                  <a:srgbClr val="488EFD"/>
                </a:solidFill>
                <a:latin typeface="Roboto Black" panose="02000000000000000000" pitchFamily="2" charset="0"/>
                <a:ea typeface="Roboto Black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977265"/>
            <a:ext cx="11727180" cy="4473893"/>
          </a:xfrm>
        </p:spPr>
        <p:txBody>
          <a:bodyPr>
            <a:normAutofit/>
          </a:bodyPr>
          <a:lstStyle>
            <a:lvl1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8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EC5E12B-AF68-B442-8F4D-464D70AD7F81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571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268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27012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26878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087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8FDA-6EFA-402F-BA18-D8A0CA49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33" y="174018"/>
            <a:ext cx="10002743" cy="704424"/>
          </a:xfrm>
          <a:noFill/>
        </p:spPr>
        <p:txBody>
          <a:bodyPr>
            <a:normAutofit/>
          </a:bodyPr>
          <a:lstStyle>
            <a:lvl1pPr algn="l">
              <a:defRPr sz="3200" b="1">
                <a:solidFill>
                  <a:srgbClr val="488EFD"/>
                </a:solidFill>
                <a:latin typeface="+mn-lt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EDA21-BAD3-45C7-B145-D99949002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5" y="977265"/>
            <a:ext cx="11227242" cy="498621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18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16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140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C6E5A2-DBB0-47DA-9E4E-E9AF2E01D6D0}"/>
              </a:ext>
            </a:extLst>
          </p:cNvPr>
          <p:cNvSpPr txBox="1"/>
          <p:nvPr userDrawn="1"/>
        </p:nvSpPr>
        <p:spPr>
          <a:xfrm>
            <a:off x="10908046" y="6329348"/>
            <a:ext cx="9370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1B8ACE1-5771-4F04-9C11-C76F9433750F}" type="slidenum">
              <a:rPr lang="en-US" sz="1200" smtClean="0">
                <a:solidFill>
                  <a:schemeClr val="bg2">
                    <a:lumMod val="50000"/>
                  </a:schemeClr>
                </a:solidFill>
              </a:rPr>
              <a:pPr algn="r"/>
              <a:t>‹#›</a:t>
            </a:fld>
            <a:endParaRPr 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405D0F4-F4C9-4F21-82B5-8012D0A5857B}"/>
              </a:ext>
            </a:extLst>
          </p:cNvPr>
          <p:cNvCxnSpPr>
            <a:cxnSpLocks/>
          </p:cNvCxnSpPr>
          <p:nvPr userDrawn="1"/>
        </p:nvCxnSpPr>
        <p:spPr>
          <a:xfrm>
            <a:off x="623455" y="890370"/>
            <a:ext cx="11043458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2806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E2042-CC77-45C5-9BCE-A5166D2FC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670569-7EA2-49B9-BE0F-78A53BA30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0A1AB-3F9C-49C9-8000-F7F74249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5ED19-2ED8-49D3-8446-A4C9734DC346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1C9EE-834A-4BEA-A9FB-F9B7ACBF1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CD3C-7E39-4921-8FFF-76E524A2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88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1C587-32B4-4640-A083-EC1DBEF8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533DA-BC94-4433-88C3-731D0C24BA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03819-9C8A-45E5-B530-D884FEA72A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C795BE-0B69-4148-8E4C-D41AB3E96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37F5-B4A1-4E8A-9561-429286CBF75A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01E83-09FC-4AA4-AB1C-388C4FBA0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D7968-8D82-4C47-8199-500BD3CDF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069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16822-B212-467D-A72B-1F5346864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989B0-7917-4A46-8927-CDA33D3DD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C1245F-205B-42B3-AC05-39AEDA93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14FF6E-0492-4720-AC71-68754530F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CB9B71-9E73-4F0A-8887-9B015B73E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6888E-B0CE-40A0-B355-616B77DF2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A064-C083-40C3-8979-95F852328F37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795D28-BC1C-4BBD-9B0E-1A68884D1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73609-DDC8-4EA1-A568-66279B1C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48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83F2-F99B-4B9E-9E0C-A53E423A1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AE7E2-C3CD-4403-B210-0A4BB7AC2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5ACCA-E23A-4DF6-B0E4-D3624885B8EA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65E928-B3C5-4713-94FE-4F34B660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AC1BD4-75A6-482E-A55A-40D0114C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14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3168-666F-4812-868F-341647933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10F0-D9BE-49F0-8754-6A0CEC7EB1D0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B3CE5F-01A8-4E4D-8740-49EFC1B0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68F3D4-ED99-43FB-A237-275897DD6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07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7A15-DB52-4036-A374-0575059C4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78AB1-D37A-446E-95F5-1116CB842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86C48-2453-477D-B98E-C964D229BB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D4943-AA8E-4DA5-8829-180D8CE4C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5C9AE-FF8E-4DAA-9A8F-59EC7DBB9920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6BC-F88E-42FB-9E61-30B347E4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5F4173-41A1-4ACC-AB44-620F344D6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29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31B22F-98CF-4DC7-AAF9-210D6CCC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DEE29-D41E-4F4F-B7D1-2BE8502A6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3CC94-1763-499D-A4B9-40661130C0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989F9-D843-408F-B6F0-1FAA741C7D14}" type="datetime1">
              <a:rPr lang="en-US" smtClean="0"/>
              <a:pPr/>
              <a:t>5/1/25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EF65-32CD-44D6-B5EB-F84A0D8D11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3619E-CB98-4F58-8BA6-C12088DE1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4800-D636-418A-9240-5C2AA6751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184204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FAD05F-BB7B-435F-99B2-4C4FF65A4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Mission Statement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612E1-BBDD-45BF-B365-57730CE9C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185" y="1194099"/>
            <a:ext cx="11130891" cy="4769379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</a:t>
            </a:r>
            <a:r>
              <a:rPr lang="en-I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Mission Statement </a:t>
            </a: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defines the fundamental purpose for why a company exists and may include aspects of the organization’s scope and values.</a:t>
            </a:r>
          </a:p>
          <a:p>
            <a:pPr marL="0" indent="0" fontAlgn="base">
              <a:buNone/>
            </a:pPr>
            <a:r>
              <a: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A Mission Statement is arguably the most critical tool an organization can have to communicate to employees, customers, shareholders, and the world at large, in a succinct sentence or two, what it is trying to create or achieve on a daily basis. It represents the organization’s core beliefs about itself and its desired impact. It is different from a vision statement, which defines and describes what the organization wishes to be in the future.</a:t>
            </a:r>
          </a:p>
        </p:txBody>
      </p:sp>
    </p:spTree>
    <p:extLst>
      <p:ext uri="{BB962C8B-B14F-4D97-AF65-F5344CB8AC3E}">
        <p14:creationId xmlns:p14="http://schemas.microsoft.com/office/powerpoint/2010/main" val="394108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735E-CAC6-F84D-A3AE-BA514F8B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Mission Statement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15007A-183E-4B47-86B2-8F13D6E948BD}"/>
              </a:ext>
            </a:extLst>
          </p:cNvPr>
          <p:cNvSpPr txBox="1"/>
          <p:nvPr/>
        </p:nvSpPr>
        <p:spPr>
          <a:xfrm>
            <a:off x="4497980" y="174018"/>
            <a:ext cx="416705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Answer the questions to help you understand your mission. Based on your responses, write your mission statement as a 1-2 sentence statement that describes the mission of your organization. </a:t>
            </a:r>
          </a:p>
        </p:txBody>
      </p:sp>
      <p:graphicFrame>
        <p:nvGraphicFramePr>
          <p:cNvPr id="14" name="Table 3">
            <a:extLst>
              <a:ext uri="{FF2B5EF4-FFF2-40B4-BE49-F238E27FC236}">
                <a16:creationId xmlns:a16="http://schemas.microsoft.com/office/drawing/2014/main" id="{5C7B7A53-E1FD-6E4D-88E6-E684C7CFA0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242934"/>
              </p:ext>
            </p:extLst>
          </p:nvPr>
        </p:nvGraphicFramePr>
        <p:xfrm>
          <a:off x="632104" y="1038625"/>
          <a:ext cx="11036652" cy="3489176"/>
        </p:xfrm>
        <a:graphic>
          <a:graphicData uri="http://schemas.openxmlformats.org/drawingml/2006/table">
            <a:tbl>
              <a:tblPr firstRow="1" bandRow="1"/>
              <a:tblGrid>
                <a:gridCol w="5518326">
                  <a:extLst>
                    <a:ext uri="{9D8B030D-6E8A-4147-A177-3AD203B41FA5}">
                      <a16:colId xmlns:a16="http://schemas.microsoft.com/office/drawing/2014/main" val="1261625135"/>
                    </a:ext>
                  </a:extLst>
                </a:gridCol>
                <a:gridCol w="5518326">
                  <a:extLst>
                    <a:ext uri="{9D8B030D-6E8A-4147-A177-3AD203B41FA5}">
                      <a16:colId xmlns:a16="http://schemas.microsoft.com/office/drawing/2014/main" val="950372527"/>
                    </a:ext>
                  </a:extLst>
                </a:gridCol>
              </a:tblGrid>
              <a:tr h="29677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Why?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204596"/>
                  </a:ext>
                </a:extLst>
              </a:tr>
              <a:tr h="2522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Why was the organization created and what goals are you trying to achieve?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 do you serve and why did you choose them as customers?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054468"/>
                  </a:ext>
                </a:extLst>
              </a:tr>
              <a:tr h="11723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Enter answer here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Enter answer here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206720"/>
                  </a:ext>
                </a:extLst>
              </a:tr>
              <a:tr h="296775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When?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522848"/>
                  </a:ext>
                </a:extLst>
              </a:tr>
              <a:tr h="2522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do you want your organization to be known for?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Within what time frame do you see achieving your goals?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919463"/>
                  </a:ext>
                </a:extLst>
              </a:tr>
              <a:tr h="118905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Enter answer here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Enter answer here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30696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10F749-D999-9345-A60D-9FEBAFABB0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872953"/>
              </p:ext>
            </p:extLst>
          </p:nvPr>
        </p:nvGraphicFramePr>
        <p:xfrm>
          <a:off x="632104" y="4526735"/>
          <a:ext cx="11036652" cy="1762412"/>
        </p:xfrm>
        <a:graphic>
          <a:graphicData uri="http://schemas.openxmlformats.org/drawingml/2006/table">
            <a:tbl>
              <a:tblPr firstRow="1" bandRow="1"/>
              <a:tblGrid>
                <a:gridCol w="11036652">
                  <a:extLst>
                    <a:ext uri="{9D8B030D-6E8A-4147-A177-3AD203B41FA5}">
                      <a16:colId xmlns:a16="http://schemas.microsoft.com/office/drawing/2014/main" val="2417467438"/>
                    </a:ext>
                  </a:extLst>
                </a:gridCol>
              </a:tblGrid>
              <a:tr h="461704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Mission Statement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822333"/>
                  </a:ext>
                </a:extLst>
              </a:tr>
              <a:tr h="130070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4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Write your mission statement here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19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500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3735E-CAC6-F84D-A3AE-BA514F8B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778038A-19BB-5E4E-A88B-114A9F3B0A2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6833" y="1839816"/>
          <a:ext cx="11226798" cy="25958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6178257">
                  <a:extLst>
                    <a:ext uri="{9D8B030D-6E8A-4147-A177-3AD203B41FA5}">
                      <a16:colId xmlns:a16="http://schemas.microsoft.com/office/drawing/2014/main" val="46180726"/>
                    </a:ext>
                  </a:extLst>
                </a:gridCol>
                <a:gridCol w="2564524">
                  <a:extLst>
                    <a:ext uri="{9D8B030D-6E8A-4147-A177-3AD203B41FA5}">
                      <a16:colId xmlns:a16="http://schemas.microsoft.com/office/drawing/2014/main" val="3392008943"/>
                    </a:ext>
                  </a:extLst>
                </a:gridCol>
                <a:gridCol w="2484017">
                  <a:extLst>
                    <a:ext uri="{9D8B030D-6E8A-4147-A177-3AD203B41FA5}">
                      <a16:colId xmlns:a16="http://schemas.microsoft.com/office/drawing/2014/main" val="14066375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Owner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</a:t>
                      </a:r>
                    </a:p>
                  </a:txBody>
                  <a:tcPr>
                    <a:solidFill>
                      <a:srgbClr val="488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850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action here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Enter 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0708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2276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977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101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277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0735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8B96D20-F954-E44B-A7F0-217FB6DA3FF2}"/>
              </a:ext>
            </a:extLst>
          </p:cNvPr>
          <p:cNvSpPr txBox="1"/>
          <p:nvPr/>
        </p:nvSpPr>
        <p:spPr>
          <a:xfrm>
            <a:off x="643719" y="1097519"/>
            <a:ext cx="10904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Create an action plan for creating your Mission </a:t>
            </a:r>
            <a:r>
              <a:rPr lang="en-US" sz="1400" dirty="0">
                <a:solidFill>
                  <a:srgbClr val="000000">
                    <a:lumMod val="50000"/>
                    <a:lumOff val="50000"/>
                  </a:srgbClr>
                </a:solidFill>
                <a:latin typeface="Arial"/>
                <a:cs typeface="Arial"/>
                <a:sym typeface="Arial"/>
              </a:rPr>
              <a:t>S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tatement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50000"/>
                    <a:lumOff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, including engaging your team and other key stakeholders. Include other actions focused on how you will incorporate the mission into your business strategy, communications plans, and marketing materials.</a:t>
            </a:r>
          </a:p>
        </p:txBody>
      </p:sp>
    </p:spTree>
    <p:extLst>
      <p:ext uri="{BB962C8B-B14F-4D97-AF65-F5344CB8AC3E}">
        <p14:creationId xmlns:p14="http://schemas.microsoft.com/office/powerpoint/2010/main" val="211694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99AB1BC93D4E4D960A38F828B74F9A" ma:contentTypeVersion="22" ma:contentTypeDescription="Create a new document." ma:contentTypeScope="" ma:versionID="cbd20e80dd8e6aa652f2e14ac64b8571">
  <xsd:schema xmlns:xsd="http://www.w3.org/2001/XMLSchema" xmlns:xs="http://www.w3.org/2001/XMLSchema" xmlns:p="http://schemas.microsoft.com/office/2006/metadata/properties" xmlns:ns2="3c7d788f-59f0-4ee8-87d4-6b60b595ee8d" xmlns:ns3="2b6f4d9c-e67e-4634-a886-8566b3a998fa" targetNamespace="http://schemas.microsoft.com/office/2006/metadata/properties" ma:root="true" ma:fieldsID="9d2b15c11c72407b5cb5cda19bfb0cc0" ns2:_="" ns3:_="">
    <xsd:import namespace="3c7d788f-59f0-4ee8-87d4-6b60b595ee8d"/>
    <xsd:import namespace="2b6f4d9c-e67e-4634-a886-8566b3a998f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818df8a0a674e35b3dc206ef12f8e81" minOccurs="0"/>
                <xsd:element ref="ns2:TaxCatchAll" minOccurs="0"/>
                <xsd:element ref="ns3:Choices" minOccurs="0"/>
                <xsd:element ref="ns3:Choice2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7d788f-59f0-4ee8-87d4-6b60b595ee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cb10aa8-48d9-41ba-92ef-27d574b4dc5d}" ma:internalName="TaxCatchAll" ma:showField="CatchAllData" ma:web="3c7d788f-59f0-4ee8-87d4-6b60b595ee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f4d9c-e67e-4634-a886-8566b3a998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818df8a0a674e35b3dc206ef12f8e81" ma:index="22" nillable="true" ma:taxonomy="true" ma:internalName="l818df8a0a674e35b3dc206ef12f8e81" ma:taxonomyFieldName="Terms" ma:displayName="Terms" ma:default="" ma:fieldId="{5818df8a-0a67-4e35-b3dc-206ef12f8e81}" ma:taxonomyMulti="true" ma:sspId="0922d35c-0ea5-414d-84ee-4be5c00ce842" ma:termSetId="378aaa4f-a544-4f46-99c4-0e39d00bb6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hoices" ma:index="24" nillable="true" ma:displayName="Choices" ma:format="Dropdown" ma:internalName="Choices">
      <xsd:simpleType>
        <xsd:restriction base="dms:Choice">
          <xsd:enumeration value="Choice 1"/>
          <xsd:enumeration value="Choice 2"/>
          <xsd:enumeration value="Choice 3"/>
          <xsd:enumeration value="Taggy 1"/>
          <xsd:enumeration value="Taggy 2"/>
          <xsd:enumeration value="Choice 5"/>
        </xsd:restriction>
      </xsd:simpleType>
    </xsd:element>
    <xsd:element name="Choice2" ma:index="25" nillable="true" ma:displayName="Choice 2" ma:format="Dropdown" ma:internalName="Choice2">
      <xsd:simpleType>
        <xsd:restriction base="dms:Choice">
          <xsd:enumeration value="Two 1"/>
          <xsd:enumeration value="Two 2"/>
          <xsd:enumeration value="Two 3"/>
        </xsd:restriction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0922d35c-0ea5-414d-84ee-4be5c00ce8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hoices xmlns="2b6f4d9c-e67e-4634-a886-8566b3a998fa" xsi:nil="true"/>
    <TaxCatchAll xmlns="3c7d788f-59f0-4ee8-87d4-6b60b595ee8d" xsi:nil="true"/>
    <lcf76f155ced4ddcb4097134ff3c332f xmlns="2b6f4d9c-e67e-4634-a886-8566b3a998fa">
      <Terms xmlns="http://schemas.microsoft.com/office/infopath/2007/PartnerControls"/>
    </lcf76f155ced4ddcb4097134ff3c332f>
    <l818df8a0a674e35b3dc206ef12f8e81 xmlns="2b6f4d9c-e67e-4634-a886-8566b3a998fa">
      <Terms xmlns="http://schemas.microsoft.com/office/infopath/2007/PartnerControls"/>
    </l818df8a0a674e35b3dc206ef12f8e81>
    <Choice2 xmlns="2b6f4d9c-e67e-4634-a886-8566b3a998fa" xsi:nil="true"/>
  </documentManagement>
</p:properties>
</file>

<file path=customXml/itemProps1.xml><?xml version="1.0" encoding="utf-8"?>
<ds:datastoreItem xmlns:ds="http://schemas.openxmlformats.org/officeDocument/2006/customXml" ds:itemID="{2A719294-5C1C-4269-9FC2-DE5CD25027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7d788f-59f0-4ee8-87d4-6b60b595ee8d"/>
    <ds:schemaRef ds:uri="2b6f4d9c-e67e-4634-a886-8566b3a99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6BB515-2F14-43B0-8DC0-FB6315D4BD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D2720B-28F1-4100-8F03-3AFF0D1F5C1E}">
  <ds:schemaRefs>
    <ds:schemaRef ds:uri="http://www.w3.org/XML/1998/namespace"/>
    <ds:schemaRef ds:uri="3c7d788f-59f0-4ee8-87d4-6b60b595ee8d"/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2b6f4d9c-e67e-4634-a886-8566b3a998fa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4150</TotalTime>
  <Words>282</Words>
  <Application>Microsoft Macintosh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Roboto Black</vt:lpstr>
      <vt:lpstr>Office Theme</vt:lpstr>
      <vt:lpstr>1_Office Theme</vt:lpstr>
      <vt:lpstr>Mission Statement</vt:lpstr>
      <vt:lpstr>Mission Statement</vt:lpstr>
      <vt:lpstr>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Soren Kaplan</dc:creator>
  <cp:lastModifiedBy>Karen Cramer</cp:lastModifiedBy>
  <cp:revision>68</cp:revision>
  <dcterms:created xsi:type="dcterms:W3CDTF">2018-02-04T00:01:51Z</dcterms:created>
  <dcterms:modified xsi:type="dcterms:W3CDTF">2025-05-01T17:31:57Z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0x010100D899AB1BC93D4E4D960A38F828B74F9A</vt:lpwstr>
  </property>
</Properties>
</file>