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65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8E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79" autoAdjust="0"/>
    <p:restoredTop sz="95850"/>
  </p:normalViewPr>
  <p:slideViewPr>
    <p:cSldViewPr snapToGrid="0">
      <p:cViewPr varScale="1">
        <p:scale>
          <a:sx n="122" d="100"/>
          <a:sy n="122" d="100"/>
        </p:scale>
        <p:origin x="376" y="2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3" d="100"/>
          <a:sy n="103" d="100"/>
        </p:scale>
        <p:origin x="4745" y="4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fan Ramsey" userId="S::sramsey@innovation-point.com::ec4101ff-a23d-4c99-9b28-4fa8caaa98d4" providerId="AD" clId="Web-{2CAB54DC-5D2E-C7D4-046C-2A7054EFF026}"/>
    <pc:docChg chg="delSld">
      <pc:chgData name="Stefan Ramsey" userId="S::sramsey@innovation-point.com::ec4101ff-a23d-4c99-9b28-4fa8caaa98d4" providerId="AD" clId="Web-{2CAB54DC-5D2E-C7D4-046C-2A7054EFF026}" dt="2025-01-21T01:47:23.118" v="0"/>
      <pc:docMkLst>
        <pc:docMk/>
      </pc:docMkLst>
      <pc:sldChg chg="del">
        <pc:chgData name="Stefan Ramsey" userId="S::sramsey@innovation-point.com::ec4101ff-a23d-4c99-9b28-4fa8caaa98d4" providerId="AD" clId="Web-{2CAB54DC-5D2E-C7D4-046C-2A7054EFF026}" dt="2025-01-21T01:47:23.118" v="0"/>
        <pc:sldMkLst>
          <pc:docMk/>
          <pc:sldMk cId="3392111703" sldId="270"/>
        </pc:sldMkLst>
      </pc:sldChg>
    </pc:docChg>
  </pc:docChgLst>
  <pc:docChgLst>
    <pc:chgData name="Michael Lynch" userId="e9c092b6-72c7-49ee-9ffd-7dfbc8d47592" providerId="ADAL" clId="{D3F9388D-FFF5-400B-9F4E-1FBE1E3FF20C}"/>
    <pc:docChg chg="undo custSel addSld delSld modSld">
      <pc:chgData name="Michael Lynch" userId="e9c092b6-72c7-49ee-9ffd-7dfbc8d47592" providerId="ADAL" clId="{D3F9388D-FFF5-400B-9F4E-1FBE1E3FF20C}" dt="2021-07-10T13:55:46.402" v="3"/>
      <pc:docMkLst>
        <pc:docMk/>
      </pc:docMkLst>
      <pc:sldChg chg="addSp delSp mod">
        <pc:chgData name="Michael Lynch" userId="e9c092b6-72c7-49ee-9ffd-7dfbc8d47592" providerId="ADAL" clId="{D3F9388D-FFF5-400B-9F4E-1FBE1E3FF20C}" dt="2021-07-10T13:55:34.512" v="1" actId="22"/>
        <pc:sldMkLst>
          <pc:docMk/>
          <pc:sldMk cId="896249539" sldId="267"/>
        </pc:sldMkLst>
      </pc:sldChg>
      <pc:sldChg chg="del">
        <pc:chgData name="Michael Lynch" userId="e9c092b6-72c7-49ee-9ffd-7dfbc8d47592" providerId="ADAL" clId="{D3F9388D-FFF5-400B-9F4E-1FBE1E3FF20C}" dt="2021-07-10T13:55:45.226" v="2" actId="47"/>
        <pc:sldMkLst>
          <pc:docMk/>
          <pc:sldMk cId="1955419265" sldId="268"/>
        </pc:sldMkLst>
      </pc:sldChg>
      <pc:sldChg chg="add">
        <pc:chgData name="Michael Lynch" userId="e9c092b6-72c7-49ee-9ffd-7dfbc8d47592" providerId="ADAL" clId="{D3F9388D-FFF5-400B-9F4E-1FBE1E3FF20C}" dt="2021-07-10T13:55:46.402" v="3"/>
        <pc:sldMkLst>
          <pc:docMk/>
          <pc:sldMk cId="2157248967" sldId="268"/>
        </pc:sldMkLst>
      </pc:sldChg>
      <pc:sldChg chg="add">
        <pc:chgData name="Michael Lynch" userId="e9c092b6-72c7-49ee-9ffd-7dfbc8d47592" providerId="ADAL" clId="{D3F9388D-FFF5-400B-9F4E-1FBE1E3FF20C}" dt="2021-07-10T13:55:46.402" v="3"/>
        <pc:sldMkLst>
          <pc:docMk/>
          <pc:sldMk cId="3392111703" sldId="270"/>
        </pc:sldMkLst>
      </pc:sldChg>
    </pc:docChg>
  </pc:docChgLst>
  <pc:docChgLst>
    <pc:chgData name="Karen Cramer" userId="aede53a7-72c9-42f8-9033-e091be3de375" providerId="ADAL" clId="{CFBE359E-58EA-F745-B9D6-3E2BEFB4DB39}"/>
    <pc:docChg chg="custSel modSld modMainMaster">
      <pc:chgData name="Karen Cramer" userId="aede53a7-72c9-42f8-9033-e091be3de375" providerId="ADAL" clId="{CFBE359E-58EA-F745-B9D6-3E2BEFB4DB39}" dt="2025-05-01T16:55:10.954" v="7" actId="20577"/>
      <pc:docMkLst>
        <pc:docMk/>
      </pc:docMkLst>
      <pc:sldChg chg="delSp modSp mod">
        <pc:chgData name="Karen Cramer" userId="aede53a7-72c9-42f8-9033-e091be3de375" providerId="ADAL" clId="{CFBE359E-58EA-F745-B9D6-3E2BEFB4DB39}" dt="2025-05-01T16:55:10.954" v="7" actId="20577"/>
        <pc:sldMkLst>
          <pc:docMk/>
          <pc:sldMk cId="3586316628" sldId="265"/>
        </pc:sldMkLst>
        <pc:spChg chg="mod">
          <ac:chgData name="Karen Cramer" userId="aede53a7-72c9-42f8-9033-e091be3de375" providerId="ADAL" clId="{CFBE359E-58EA-F745-B9D6-3E2BEFB4DB39}" dt="2025-05-01T16:55:10.954" v="7" actId="20577"/>
          <ac:spMkLst>
            <pc:docMk/>
            <pc:sldMk cId="3586316628" sldId="265"/>
            <ac:spMk id="4" creationId="{1BFAD05F-BB7B-435F-99B2-4C4FF65A4604}"/>
          </ac:spMkLst>
        </pc:spChg>
        <pc:spChg chg="del">
          <ac:chgData name="Karen Cramer" userId="aede53a7-72c9-42f8-9033-e091be3de375" providerId="ADAL" clId="{CFBE359E-58EA-F745-B9D6-3E2BEFB4DB39}" dt="2025-05-01T15:57:30.463" v="0" actId="478"/>
          <ac:spMkLst>
            <pc:docMk/>
            <pc:sldMk cId="3586316628" sldId="265"/>
            <ac:spMk id="7" creationId="{FFB2AB14-4AB8-4657-A711-BDCA357A288E}"/>
          </ac:spMkLst>
        </pc:spChg>
      </pc:sldChg>
      <pc:sldChg chg="delSp mod">
        <pc:chgData name="Karen Cramer" userId="aede53a7-72c9-42f8-9033-e091be3de375" providerId="ADAL" clId="{CFBE359E-58EA-F745-B9D6-3E2BEFB4DB39}" dt="2025-05-01T15:57:35.339" v="1" actId="478"/>
        <pc:sldMkLst>
          <pc:docMk/>
          <pc:sldMk cId="896249539" sldId="267"/>
        </pc:sldMkLst>
        <pc:spChg chg="del">
          <ac:chgData name="Karen Cramer" userId="aede53a7-72c9-42f8-9033-e091be3de375" providerId="ADAL" clId="{CFBE359E-58EA-F745-B9D6-3E2BEFB4DB39}" dt="2025-05-01T15:57:35.339" v="1" actId="478"/>
          <ac:spMkLst>
            <pc:docMk/>
            <pc:sldMk cId="896249539" sldId="267"/>
            <ac:spMk id="7" creationId="{FFB2AB14-4AB8-4657-A711-BDCA357A288E}"/>
          </ac:spMkLst>
        </pc:spChg>
      </pc:sldChg>
      <pc:sldChg chg="delSp mod">
        <pc:chgData name="Karen Cramer" userId="aede53a7-72c9-42f8-9033-e091be3de375" providerId="ADAL" clId="{CFBE359E-58EA-F745-B9D6-3E2BEFB4DB39}" dt="2025-05-01T15:57:39.684" v="2" actId="478"/>
        <pc:sldMkLst>
          <pc:docMk/>
          <pc:sldMk cId="2157248967" sldId="268"/>
        </pc:sldMkLst>
        <pc:spChg chg="del">
          <ac:chgData name="Karen Cramer" userId="aede53a7-72c9-42f8-9033-e091be3de375" providerId="ADAL" clId="{CFBE359E-58EA-F745-B9D6-3E2BEFB4DB39}" dt="2025-05-01T15:57:39.684" v="2" actId="478"/>
          <ac:spMkLst>
            <pc:docMk/>
            <pc:sldMk cId="2157248967" sldId="268"/>
            <ac:spMk id="5" creationId="{9834833B-8C59-4B41-9B6A-16A8D8F867E2}"/>
          </ac:spMkLst>
        </pc:spChg>
      </pc:sldChg>
      <pc:sldMasterChg chg="modSldLayout">
        <pc:chgData name="Karen Cramer" userId="aede53a7-72c9-42f8-9033-e091be3de375" providerId="ADAL" clId="{CFBE359E-58EA-F745-B9D6-3E2BEFB4DB39}" dt="2025-05-01T16:54:58.969" v="5" actId="478"/>
        <pc:sldMasterMkLst>
          <pc:docMk/>
          <pc:sldMasterMk cId="2711881703" sldId="2147483648"/>
        </pc:sldMasterMkLst>
        <pc:sldLayoutChg chg="delSp modSp mod">
          <pc:chgData name="Karen Cramer" userId="aede53a7-72c9-42f8-9033-e091be3de375" providerId="ADAL" clId="{CFBE359E-58EA-F745-B9D6-3E2BEFB4DB39}" dt="2025-05-01T16:54:58.969" v="5" actId="478"/>
          <pc:sldLayoutMkLst>
            <pc:docMk/>
            <pc:sldMasterMk cId="2711881703" sldId="2147483648"/>
            <pc:sldLayoutMk cId="1149268650" sldId="2147483650"/>
          </pc:sldLayoutMkLst>
          <pc:picChg chg="del mod">
            <ac:chgData name="Karen Cramer" userId="aede53a7-72c9-42f8-9033-e091be3de375" providerId="ADAL" clId="{CFBE359E-58EA-F745-B9D6-3E2BEFB4DB39}" dt="2025-05-01T16:54:58.969" v="5" actId="478"/>
            <ac:picMkLst>
              <pc:docMk/>
              <pc:sldMasterMk cId="2711881703" sldId="2147483648"/>
              <pc:sldLayoutMk cId="1149268650" sldId="2147483650"/>
              <ac:picMk id="5" creationId="{71958951-78DB-564F-B470-299A0ED186D0}"/>
            </ac:picMkLst>
          </pc:picChg>
        </pc:sldLayoutChg>
        <pc:sldLayoutChg chg="delSp mod">
          <pc:chgData name="Karen Cramer" userId="aede53a7-72c9-42f8-9033-e091be3de375" providerId="ADAL" clId="{CFBE359E-58EA-F745-B9D6-3E2BEFB4DB39}" dt="2025-05-01T15:57:46.560" v="3" actId="478"/>
          <pc:sldLayoutMkLst>
            <pc:docMk/>
            <pc:sldMasterMk cId="2711881703" sldId="2147483648"/>
            <pc:sldLayoutMk cId="832806540" sldId="2147483660"/>
          </pc:sldLayoutMkLst>
          <pc:picChg chg="del">
            <ac:chgData name="Karen Cramer" userId="aede53a7-72c9-42f8-9033-e091be3de375" providerId="ADAL" clId="{CFBE359E-58EA-F745-B9D6-3E2BEFB4DB39}" dt="2025-05-01T15:57:46.560" v="3" actId="478"/>
            <ac:picMkLst>
              <pc:docMk/>
              <pc:sldMasterMk cId="2711881703" sldId="2147483648"/>
              <pc:sldLayoutMk cId="832806540" sldId="2147483660"/>
              <ac:picMk id="7" creationId="{AC013EE7-FE64-694F-8821-B4BB0D5423E0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E347D-B000-4856-8F56-2EC074928EDA}" type="datetimeFigureOut">
              <a:rPr lang="en-US" smtClean="0"/>
              <a:pPr/>
              <a:t>5/1/25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F4E26F-0026-4A59-81F8-B5E2267471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504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F4E26F-0026-4A59-81F8-B5E2267471E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47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F4E26F-0026-4A59-81F8-B5E2267471E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30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85353-6BC0-4CE5-B273-47FC67B4F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0F0AAC-8C08-40D6-AD7F-C8F11E201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84838-A0BE-4D12-BCE5-0CBEED7AE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356D9-B57B-47B8-87CA-79633F0AD7CB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55855-54F0-4596-A7EC-A2A584810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81D82-7428-463D-9CDF-A017450A1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0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F792F-AC31-4468-ADCD-669D6B18B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4656C1-4803-4F0A-93E1-A2AC20A37D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1CD8DF-8C1B-4704-A6F8-C38D15060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B821A-075E-4694-B831-56753F065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BA1D-4A5C-4B0A-99FB-C0F42C183A7D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B65BE6-0E82-40E5-809A-4CABF257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92A1F4-AD55-4B4C-925F-74D3B3B28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06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8851D-1079-4505-AFA6-FC0A7452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34F9E3-B323-4C58-8491-FD97DD3F47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90971-DF4C-4DA7-862B-26E0C3B35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363B-5FA5-429F-B659-337528C5CBF6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EEDC9-D7B8-403D-95FF-F9BF76D3C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13502-4EFA-4C86-8D3F-39FEDF74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98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A609AA-0A43-4E95-BD06-EF74F9FC71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3A8F4A-82F9-4787-A5F7-0EC6374BA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96FC1-25AA-4957-A81D-2DF45F2B9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29A2-A38F-4B69-9438-EEE5DFEF4353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8D534-0756-407C-8C64-D118E2FFB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56886-0B6E-49F4-B116-753CAE713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29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B8FDA-6EFA-402F-BA18-D8A0CA49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4110" y="98474"/>
            <a:ext cx="9389745" cy="704424"/>
          </a:xfrm>
          <a:noFill/>
        </p:spPr>
        <p:txBody>
          <a:bodyPr>
            <a:normAutofit/>
          </a:bodyPr>
          <a:lstStyle>
            <a:lvl1pPr algn="l">
              <a:defRPr sz="2800">
                <a:solidFill>
                  <a:srgbClr val="488EFD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EDA21-BAD3-45C7-B145-D99949002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315" y="977265"/>
            <a:ext cx="11727180" cy="4473893"/>
          </a:xfrm>
        </p:spPr>
        <p:txBody>
          <a:bodyPr>
            <a:normAutofit/>
          </a:bodyPr>
          <a:lstStyle>
            <a:lvl1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EC5E12B-AF68-B442-8F4D-464D70AD7F81}"/>
              </a:ext>
            </a:extLst>
          </p:cNvPr>
          <p:cNvCxnSpPr>
            <a:cxnSpLocks/>
          </p:cNvCxnSpPr>
          <p:nvPr userDrawn="1"/>
        </p:nvCxnSpPr>
        <p:spPr>
          <a:xfrm>
            <a:off x="623455" y="890370"/>
            <a:ext cx="11043458" cy="0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268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B8FDA-6EFA-402F-BA18-D8A0CA49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833" y="174018"/>
            <a:ext cx="10002743" cy="704424"/>
          </a:xfrm>
          <a:noFill/>
        </p:spPr>
        <p:txBody>
          <a:bodyPr>
            <a:normAutofit/>
          </a:bodyPr>
          <a:lstStyle>
            <a:lvl1pPr algn="l">
              <a:defRPr sz="3200" b="1">
                <a:solidFill>
                  <a:srgbClr val="488EFD"/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EDA21-BAD3-45C7-B145-D99949002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5" y="977265"/>
            <a:ext cx="11227242" cy="4986213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18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6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4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4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C6E5A2-DBB0-47DA-9E4E-E9AF2E01D6D0}"/>
              </a:ext>
            </a:extLst>
          </p:cNvPr>
          <p:cNvSpPr txBox="1"/>
          <p:nvPr userDrawn="1"/>
        </p:nvSpPr>
        <p:spPr>
          <a:xfrm>
            <a:off x="10908046" y="6329348"/>
            <a:ext cx="9370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1B8ACE1-5771-4F04-9C11-C76F9433750F}" type="slidenum">
              <a:rPr lang="en-US" sz="1200" smtClean="0">
                <a:solidFill>
                  <a:schemeClr val="bg2">
                    <a:lumMod val="50000"/>
                  </a:schemeClr>
                </a:solidFill>
              </a:rPr>
              <a:pPr algn="r"/>
              <a:t>‹#›</a:t>
            </a:fld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405D0F4-F4C9-4F21-82B5-8012D0A5857B}"/>
              </a:ext>
            </a:extLst>
          </p:cNvPr>
          <p:cNvCxnSpPr>
            <a:cxnSpLocks/>
          </p:cNvCxnSpPr>
          <p:nvPr userDrawn="1"/>
        </p:nvCxnSpPr>
        <p:spPr>
          <a:xfrm>
            <a:off x="623455" y="890370"/>
            <a:ext cx="11043458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80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E2042-CC77-45C5-9BCE-A5166D2FC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670569-7EA2-49B9-BE0F-78A53BA30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0A1AB-3F9C-49C9-8000-F7F742498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5ED19-2ED8-49D3-8446-A4C9734DC346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1C9EE-834A-4BEA-A9FB-F9B7ACBF1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1CD3C-7E39-4921-8FFF-76E524A2D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288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1C587-32B4-4640-A083-EC1DBEF8F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533DA-BC94-4433-88C3-731D0C24BA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103819-9C8A-45E5-B530-D884FEA72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795BE-0B69-4148-8E4C-D41AB3E96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37F5-B4A1-4E8A-9561-429286CBF75A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01E83-09FC-4AA4-AB1C-388C4FBA0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D7968-8D82-4C47-8199-500BD3CDF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69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16822-B212-467D-A72B-1F5346864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989B0-7917-4A46-8927-CDA33D3DD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C1245F-205B-42B3-AC05-39AEDA93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14FF6E-0492-4720-AC71-68754530F1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CB9B71-9E73-4F0A-8887-9B015B73E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56888E-B0CE-40A0-B355-616B77DF2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A064-C083-40C3-8979-95F852328F37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795D28-BC1C-4BBD-9B0E-1A68884D1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473609-DDC8-4EA1-A568-66279B1CA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482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983F2-F99B-4B9E-9E0C-A53E423A1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FAE7E2-C3CD-4403-B210-0A4BB7AC2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ACCA-E23A-4DF6-B0E4-D3624885B8EA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65E928-B3C5-4713-94FE-4F34B6604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AC1BD4-75A6-482E-A55A-40D0114CA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14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523168-666F-4812-868F-341647933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710F0-D9BE-49F0-8754-6A0CEC7EB1D0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B3CE5F-01A8-4E4D-8740-49EFC1B08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68F3D4-ED99-43FB-A237-275897DD6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72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77A15-DB52-4036-A374-0575059C4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78AB1-D37A-446E-95F5-1116CB842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B86C48-2453-477D-B98E-C964D229B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D4943-AA8E-4DA5-8829-180D8CE4C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5C9AE-FF8E-4DAA-9A8F-59EC7DBB9920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D66BC-F88E-42FB-9E61-30B347E4E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5F4173-41A1-4ACC-AB44-620F344D6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29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31B22F-98CF-4DC7-AAF9-210D6CCC8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DEE29-D41E-4F4F-B7D1-2BE8502A6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3CC94-1763-499D-A4B9-40661130C0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989F9-D843-408F-B6F0-1FAA741C7D14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DEF65-32CD-44D6-B5EB-F84A0D8D1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3619E-CB98-4F58-8BA6-C12088DE1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FAD05F-BB7B-435F-99B2-4C4FF65A4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 &amp; Key Results (OKR) Template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0A612E1-BBDD-45BF-B365-57730CE9C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185" y="1151068"/>
            <a:ext cx="11130891" cy="48124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Objectives are specific business strategies that support larger goals. Key Results are specific and measurable activities/outcomes that together will achieve the objective.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Create key results that:</a:t>
            </a:r>
          </a:p>
          <a:p>
            <a:pPr lvl="1"/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Key Results are outcomes — not tasks</a:t>
            </a:r>
          </a:p>
          <a:p>
            <a:pPr lvl="1"/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If you can’t measure it, it’s not a good Key Result</a:t>
            </a:r>
          </a:p>
          <a:p>
            <a:pPr lvl="1"/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Focus on customer outcomes</a:t>
            </a:r>
          </a:p>
          <a:p>
            <a:pPr lvl="1"/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Don’t skimp on ambition (70% success is good!)</a:t>
            </a:r>
          </a:p>
          <a:p>
            <a:pPr lvl="1"/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Keep the number of Key Results to a minimum (no more than five for an objective and ideally less)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Any key result can be cascaded to become an “objective” for another team or group that has its own more detailed key results.</a:t>
            </a:r>
          </a:p>
        </p:txBody>
      </p:sp>
    </p:spTree>
    <p:extLst>
      <p:ext uri="{BB962C8B-B14F-4D97-AF65-F5344CB8AC3E}">
        <p14:creationId xmlns:p14="http://schemas.microsoft.com/office/powerpoint/2010/main" val="3586316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FAD05F-BB7B-435F-99B2-4C4FF65A4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 &amp; Key Results (OKR) Template</a:t>
            </a:r>
          </a:p>
        </p:txBody>
      </p:sp>
      <p:graphicFrame>
        <p:nvGraphicFramePr>
          <p:cNvPr id="11" name="Group 1319">
            <a:extLst>
              <a:ext uri="{FF2B5EF4-FFF2-40B4-BE49-F238E27FC236}">
                <a16:creationId xmlns:a16="http://schemas.microsoft.com/office/drawing/2014/main" id="{4AB7D4F9-4C19-4DE1-973F-151192DC68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087129"/>
              </p:ext>
            </p:extLst>
          </p:nvPr>
        </p:nvGraphicFramePr>
        <p:xfrm>
          <a:off x="165370" y="1026942"/>
          <a:ext cx="11861260" cy="5449173"/>
        </p:xfrm>
        <a:graphic>
          <a:graphicData uri="http://schemas.openxmlformats.org/drawingml/2006/table">
            <a:tbl>
              <a:tblPr/>
              <a:tblGrid>
                <a:gridCol w="901613">
                  <a:extLst>
                    <a:ext uri="{9D8B030D-6E8A-4147-A177-3AD203B41FA5}">
                      <a16:colId xmlns:a16="http://schemas.microsoft.com/office/drawing/2014/main" val="726276277"/>
                    </a:ext>
                  </a:extLst>
                </a:gridCol>
                <a:gridCol w="2347942">
                  <a:extLst>
                    <a:ext uri="{9D8B030D-6E8A-4147-A177-3AD203B41FA5}">
                      <a16:colId xmlns:a16="http://schemas.microsoft.com/office/drawing/2014/main" val="4141085974"/>
                    </a:ext>
                  </a:extLst>
                </a:gridCol>
                <a:gridCol w="2073692">
                  <a:extLst>
                    <a:ext uri="{9D8B030D-6E8A-4147-A177-3AD203B41FA5}">
                      <a16:colId xmlns:a16="http://schemas.microsoft.com/office/drawing/2014/main" val="113084161"/>
                    </a:ext>
                  </a:extLst>
                </a:gridCol>
                <a:gridCol w="1634504">
                  <a:extLst>
                    <a:ext uri="{9D8B030D-6E8A-4147-A177-3AD203B41FA5}">
                      <a16:colId xmlns:a16="http://schemas.microsoft.com/office/drawing/2014/main" val="1169874972"/>
                    </a:ext>
                  </a:extLst>
                </a:gridCol>
                <a:gridCol w="1634503">
                  <a:extLst>
                    <a:ext uri="{9D8B030D-6E8A-4147-A177-3AD203B41FA5}">
                      <a16:colId xmlns:a16="http://schemas.microsoft.com/office/drawing/2014/main" val="3400954877"/>
                    </a:ext>
                  </a:extLst>
                </a:gridCol>
                <a:gridCol w="93978">
                  <a:extLst>
                    <a:ext uri="{9D8B030D-6E8A-4147-A177-3AD203B41FA5}">
                      <a16:colId xmlns:a16="http://schemas.microsoft.com/office/drawing/2014/main" val="4045708400"/>
                    </a:ext>
                  </a:extLst>
                </a:gridCol>
                <a:gridCol w="1540525">
                  <a:extLst>
                    <a:ext uri="{9D8B030D-6E8A-4147-A177-3AD203B41FA5}">
                      <a16:colId xmlns:a16="http://schemas.microsoft.com/office/drawing/2014/main" val="1652645052"/>
                    </a:ext>
                  </a:extLst>
                </a:gridCol>
                <a:gridCol w="1634503">
                  <a:extLst>
                    <a:ext uri="{9D8B030D-6E8A-4147-A177-3AD203B41FA5}">
                      <a16:colId xmlns:a16="http://schemas.microsoft.com/office/drawing/2014/main" val="3650636270"/>
                    </a:ext>
                  </a:extLst>
                </a:gridCol>
              </a:tblGrid>
              <a:tr h="617222">
                <a:tc>
                  <a:txBody>
                    <a:bodyPr/>
                    <a:lstStyle>
                      <a:lvl1pPr marL="0" algn="l" defTabSz="914400" rtl="0" eaLnBrk="1" latinLnBrk="0" hangingPunct="1">
                        <a:spcAft>
                          <a:spcPct val="50000"/>
                        </a:spcAft>
                        <a:defRPr sz="18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1pPr>
                      <a:lvl2pPr marL="471488" algn="l" defTabSz="914400" rtl="0" eaLnBrk="1" latinLnBrk="0" hangingPunct="1">
                        <a:spcAft>
                          <a:spcPct val="50000"/>
                        </a:spcAft>
                        <a:defRPr sz="18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2pPr>
                      <a:lvl3pPr marL="688975" algn="l" defTabSz="914400" rtl="0" eaLnBrk="1" latinLnBrk="0" hangingPunct="1">
                        <a:spcAft>
                          <a:spcPct val="20000"/>
                        </a:spcAft>
                        <a:defRPr sz="16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3pPr>
                      <a:lvl4pPr marL="898525" algn="l" defTabSz="914400" rtl="0" eaLnBrk="1" latinLnBrk="0" hangingPunct="1">
                        <a:spcBef>
                          <a:spcPct val="20000"/>
                        </a:spcBef>
                        <a:defRPr sz="14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4pPr>
                      <a:lvl5pPr marL="1160463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5pPr>
                      <a:lvl6pPr marL="16176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6pPr>
                      <a:lvl7pPr marL="20748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7pPr>
                      <a:lvl8pPr marL="25320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8pPr>
                      <a:lvl9pPr marL="29892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Obj. #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86EB1"/>
                    </a:solidFill>
                  </a:tcPr>
                </a:tc>
                <a:tc grid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169863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Enter Objective Name Here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86E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0" marB="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5276217"/>
                  </a:ext>
                </a:extLst>
              </a:tr>
              <a:tr h="308611">
                <a:tc grid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Objective Description: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1B2">
                        <a:lumMod val="40000"/>
                        <a:lumOff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Accountable: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1B2">
                        <a:lumMod val="40000"/>
                        <a:lumOff val="60000"/>
                      </a:srgb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1979587"/>
                  </a:ext>
                </a:extLst>
              </a:tr>
              <a:tr h="26234">
                <a:tc rowSpan="2" grid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Key objective description here (action focused with quantifiable results)</a:t>
                      </a:r>
                      <a:endParaRPr kumimoji="0" lang="en-US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7684351"/>
                  </a:ext>
                </a:extLst>
              </a:tr>
              <a:tr h="441849"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Name of Objective Owner here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41565"/>
                  </a:ext>
                </a:extLst>
              </a:tr>
              <a:tr h="409158"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spcAft>
                          <a:spcPct val="50000"/>
                        </a:spcAft>
                        <a:defRPr sz="18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1pPr>
                      <a:lvl2pPr marL="471488" algn="l" defTabSz="914400" rtl="0" eaLnBrk="1" latinLnBrk="0" hangingPunct="1">
                        <a:spcAft>
                          <a:spcPct val="50000"/>
                        </a:spcAft>
                        <a:defRPr sz="18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2pPr>
                      <a:lvl3pPr marL="688975" algn="l" defTabSz="914400" rtl="0" eaLnBrk="1" latinLnBrk="0" hangingPunct="1">
                        <a:spcAft>
                          <a:spcPct val="20000"/>
                        </a:spcAft>
                        <a:defRPr sz="16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3pPr>
                      <a:lvl4pPr marL="898525" algn="l" defTabSz="914400" rtl="0" eaLnBrk="1" latinLnBrk="0" hangingPunct="1">
                        <a:spcBef>
                          <a:spcPct val="20000"/>
                        </a:spcBef>
                        <a:defRPr sz="14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4pPr>
                      <a:lvl5pPr marL="1160463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5pPr>
                      <a:lvl6pPr marL="16176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6pPr>
                      <a:lvl7pPr marL="20748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7pPr>
                      <a:lvl8pPr marL="25320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8pPr>
                      <a:lvl9pPr marL="29892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Key Results: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86E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Quarterly Targets (measured across four quarters to reach annual target goal)</a:t>
                      </a:r>
                      <a:endParaRPr lang="en-US" dirty="0"/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86E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0" marT="0" marB="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339361"/>
                  </a:ext>
                </a:extLst>
              </a:tr>
              <a:tr h="360046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Annual Stretch Goal (quantifiable best case):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1B2">
                        <a:lumMod val="40000"/>
                        <a:lumOff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$$##%%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1B2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86EB1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86EB1">
                        <a:lumMod val="40000"/>
                        <a:lumOff val="6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86EB1">
                        <a:lumMod val="40000"/>
                        <a:lumOff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86EB1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678730"/>
                  </a:ext>
                </a:extLst>
              </a:tr>
              <a:tr h="360046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Annual Target Goal (quantifiable realistic case):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1B2">
                        <a:lumMod val="40000"/>
                        <a:lumOff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$$##%%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1B2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endParaRPr lang="en-US" sz="14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86EB1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endParaRPr lang="en-US" sz="14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86EB1">
                        <a:lumMod val="20000"/>
                        <a:lumOff val="8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endParaRPr lang="en-US" sz="14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86EB1">
                        <a:lumMod val="20000"/>
                        <a:lumOff val="8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endParaRPr lang="en-US" sz="14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86EB1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8832785"/>
                  </a:ext>
                </a:extLst>
              </a:tr>
              <a:tr h="360046">
                <a:tc>
                  <a:txBody>
                    <a:bodyPr/>
                    <a:lstStyle>
                      <a:lvl1pPr marL="0" algn="l" defTabSz="914400" rtl="0" eaLnBrk="1" latinLnBrk="0" hangingPunct="1">
                        <a:spcAft>
                          <a:spcPct val="50000"/>
                        </a:spcAft>
                        <a:defRPr sz="18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1pPr>
                      <a:lvl2pPr marL="471488" algn="l" defTabSz="914400" rtl="0" eaLnBrk="1" latinLnBrk="0" hangingPunct="1">
                        <a:spcAft>
                          <a:spcPct val="50000"/>
                        </a:spcAft>
                        <a:defRPr sz="18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2pPr>
                      <a:lvl3pPr marL="688975" algn="l" defTabSz="914400" rtl="0" eaLnBrk="1" latinLnBrk="0" hangingPunct="1">
                        <a:spcAft>
                          <a:spcPct val="20000"/>
                        </a:spcAft>
                        <a:defRPr sz="16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3pPr>
                      <a:lvl4pPr marL="898525" algn="l" defTabSz="914400" rtl="0" eaLnBrk="1" latinLnBrk="0" hangingPunct="1">
                        <a:spcBef>
                          <a:spcPct val="20000"/>
                        </a:spcBef>
                        <a:defRPr sz="14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4pPr>
                      <a:lvl5pPr marL="1160463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5pPr>
                      <a:lvl6pPr marL="16176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6pPr>
                      <a:lvl7pPr marL="20748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7pPr>
                      <a:lvl8pPr marL="25320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8pPr>
                      <a:lvl9pPr marL="29892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No.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Cascading Key Results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0" marT="0" marB="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Owner</a:t>
                      </a:r>
                      <a:endParaRPr lang="en-US" dirty="0"/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kumimoji="0" lang="en-US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Performance Metrics</a:t>
                      </a:r>
                      <a:endParaRPr lang="en-US" dirty="0"/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spcAft>
                          <a:spcPct val="50000"/>
                        </a:spcAft>
                        <a:defRPr sz="18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1pPr>
                      <a:lvl2pPr marL="471488" algn="l" defTabSz="914400" rtl="0" eaLnBrk="1" latinLnBrk="0" hangingPunct="1">
                        <a:spcAft>
                          <a:spcPct val="50000"/>
                        </a:spcAft>
                        <a:defRPr sz="18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2pPr>
                      <a:lvl3pPr marL="688975" algn="l" defTabSz="914400" rtl="0" eaLnBrk="1" latinLnBrk="0" hangingPunct="1">
                        <a:spcAft>
                          <a:spcPct val="20000"/>
                        </a:spcAft>
                        <a:defRPr sz="16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3pPr>
                      <a:lvl4pPr marL="898525" algn="l" defTabSz="914400" rtl="0" eaLnBrk="1" latinLnBrk="0" hangingPunct="1">
                        <a:spcBef>
                          <a:spcPct val="20000"/>
                        </a:spcBef>
                        <a:defRPr sz="14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4pPr>
                      <a:lvl5pPr marL="1160463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5pPr>
                      <a:lvl6pPr marL="16176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6pPr>
                      <a:lvl7pPr marL="20748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7pPr>
                      <a:lvl8pPr marL="25320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8pPr>
                      <a:lvl9pPr marL="29892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Performance Metric</a:t>
                      </a:r>
                    </a:p>
                  </a:txBody>
                  <a:tcPr marL="45720" marR="0" marT="0" marB="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307239"/>
                  </a:ext>
                </a:extLst>
              </a:tr>
              <a:tr h="464529">
                <a:tc>
                  <a:txBody>
                    <a:bodyPr/>
                    <a:lstStyle>
                      <a:lvl1pPr marL="0" algn="l" defTabSz="914400" rtl="0" eaLnBrk="1" latinLnBrk="0" hangingPunct="1">
                        <a:spcAft>
                          <a:spcPct val="50000"/>
                        </a:spcAft>
                        <a:defRPr sz="18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1pPr>
                      <a:lvl2pPr marL="471488" algn="l" defTabSz="914400" rtl="0" eaLnBrk="1" latinLnBrk="0" hangingPunct="1">
                        <a:spcAft>
                          <a:spcPct val="50000"/>
                        </a:spcAft>
                        <a:defRPr sz="18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2pPr>
                      <a:lvl3pPr marL="688975" algn="l" defTabSz="914400" rtl="0" eaLnBrk="1" latinLnBrk="0" hangingPunct="1">
                        <a:spcAft>
                          <a:spcPct val="20000"/>
                        </a:spcAft>
                        <a:defRPr sz="16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3pPr>
                      <a:lvl4pPr marL="898525" algn="l" defTabSz="914400" rtl="0" eaLnBrk="1" latinLnBrk="0" hangingPunct="1">
                        <a:spcBef>
                          <a:spcPct val="20000"/>
                        </a:spcBef>
                        <a:defRPr sz="14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4pPr>
                      <a:lvl5pPr marL="1160463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5pPr>
                      <a:lvl6pPr marL="16176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6pPr>
                      <a:lvl7pPr marL="20748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7pPr>
                      <a:lvl8pPr marL="25320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8pPr>
                      <a:lvl9pPr marL="29892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#1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Key result statement here (action focused with quantifiable results that support objective)</a:t>
                      </a:r>
                      <a:endParaRPr kumimoji="0" lang="en-US" altLang="en-US" sz="11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0" marT="0" marB="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Name of owner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Quantifiable metric to track over time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spcAft>
                          <a:spcPct val="50000"/>
                        </a:spcAft>
                        <a:defRPr sz="18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1pPr>
                      <a:lvl2pPr marL="471488" algn="l" defTabSz="914400" rtl="0" eaLnBrk="1" latinLnBrk="0" hangingPunct="1">
                        <a:spcAft>
                          <a:spcPct val="50000"/>
                        </a:spcAft>
                        <a:defRPr sz="18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2pPr>
                      <a:lvl3pPr marL="688975" algn="l" defTabSz="914400" rtl="0" eaLnBrk="1" latinLnBrk="0" hangingPunct="1">
                        <a:spcAft>
                          <a:spcPct val="20000"/>
                        </a:spcAft>
                        <a:defRPr sz="16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3pPr>
                      <a:lvl4pPr marL="898525" algn="l" defTabSz="914400" rtl="0" eaLnBrk="1" latinLnBrk="0" hangingPunct="1">
                        <a:spcBef>
                          <a:spcPct val="20000"/>
                        </a:spcBef>
                        <a:defRPr sz="14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4pPr>
                      <a:lvl5pPr marL="1160463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5pPr>
                      <a:lvl6pPr marL="16176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6pPr>
                      <a:lvl7pPr marL="20748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7pPr>
                      <a:lvl8pPr marL="25320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8pPr>
                      <a:lvl9pPr marL="2989263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sz="1200" kern="1200">
                          <a:solidFill>
                            <a:schemeClr val="tx1"/>
                          </a:solidFill>
                          <a:latin typeface="Futura Bk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45720" marR="0" marT="0" marB="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978467"/>
                  </a:ext>
                </a:extLst>
              </a:tr>
              <a:tr h="5209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#2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0" marT="0" marB="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endParaRPr 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endParaRPr 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0" marT="0" marB="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57586"/>
                  </a:ext>
                </a:extLst>
              </a:tr>
              <a:tr h="5209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#3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0" marT="0" marB="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endParaRPr 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endParaRPr 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0" marT="0" marB="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36095"/>
                  </a:ext>
                </a:extLst>
              </a:tr>
              <a:tr h="5465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#4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0" marT="0" marB="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endParaRPr 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endParaRPr 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0" marT="0" marB="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584979"/>
                  </a:ext>
                </a:extLst>
              </a:tr>
              <a:tr h="5130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#5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0" marT="0" marB="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endParaRPr 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endParaRPr 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5720" marR="0" marT="0" marB="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8316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6249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3735E-CAC6-F84D-A3AE-BA514F8B4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778038A-19BB-5E4E-A88B-114A9F3B0A2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16833" y="1203960"/>
          <a:ext cx="11226798" cy="259588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6178257">
                  <a:extLst>
                    <a:ext uri="{9D8B030D-6E8A-4147-A177-3AD203B41FA5}">
                      <a16:colId xmlns:a16="http://schemas.microsoft.com/office/drawing/2014/main" val="46180726"/>
                    </a:ext>
                  </a:extLst>
                </a:gridCol>
                <a:gridCol w="2564524">
                  <a:extLst>
                    <a:ext uri="{9D8B030D-6E8A-4147-A177-3AD203B41FA5}">
                      <a16:colId xmlns:a16="http://schemas.microsoft.com/office/drawing/2014/main" val="3392008943"/>
                    </a:ext>
                  </a:extLst>
                </a:gridCol>
                <a:gridCol w="2484017">
                  <a:extLst>
                    <a:ext uri="{9D8B030D-6E8A-4147-A177-3AD203B41FA5}">
                      <a16:colId xmlns:a16="http://schemas.microsoft.com/office/drawing/2014/main" val="14066375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>
                    <a:solidFill>
                      <a:srgbClr val="488E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Owner</a:t>
                      </a:r>
                    </a:p>
                  </a:txBody>
                  <a:tcPr>
                    <a:solidFill>
                      <a:srgbClr val="488E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Due Date</a:t>
                      </a:r>
                    </a:p>
                  </a:txBody>
                  <a:tcPr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850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Enter action here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Enter owner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Enter due 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0708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276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97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101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427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707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7248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99AB1BC93D4E4D960A38F828B74F9A" ma:contentTypeVersion="13" ma:contentTypeDescription="Create a new document." ma:contentTypeScope="" ma:versionID="a88a6ab46f220f60dea8fd8f42668df4">
  <xsd:schema xmlns:xsd="http://www.w3.org/2001/XMLSchema" xmlns:xs="http://www.w3.org/2001/XMLSchema" xmlns:p="http://schemas.microsoft.com/office/2006/metadata/properties" xmlns:ns2="3c7d788f-59f0-4ee8-87d4-6b60b595ee8d" xmlns:ns3="2b6f4d9c-e67e-4634-a886-8566b3a998fa" targetNamespace="http://schemas.microsoft.com/office/2006/metadata/properties" ma:root="true" ma:fieldsID="679b4c48e51d6c842be239b55f6b5ef3" ns2:_="" ns3:_="">
    <xsd:import namespace="3c7d788f-59f0-4ee8-87d4-6b60b595ee8d"/>
    <xsd:import namespace="2b6f4d9c-e67e-4634-a886-8566b3a998f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7d788f-59f0-4ee8-87d4-6b60b595ee8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6f4d9c-e67e-4634-a886-8566b3a998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95BF12-F1FC-4879-B8DB-85156B22F7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7d788f-59f0-4ee8-87d4-6b60b595ee8d"/>
    <ds:schemaRef ds:uri="2b6f4d9c-e67e-4634-a886-8566b3a998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D2720B-28F1-4100-8F03-3AFF0D1F5C1E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www.w3.org/XML/1998/namespace"/>
    <ds:schemaRef ds:uri="http://purl.org/dc/elements/1.1/"/>
    <ds:schemaRef ds:uri="3c7d788f-59f0-4ee8-87d4-6b60b595ee8d"/>
    <ds:schemaRef ds:uri="http://schemas.microsoft.com/office/infopath/2007/PartnerControls"/>
    <ds:schemaRef ds:uri="http://purl.org/dc/terms/"/>
    <ds:schemaRef ds:uri="http://schemas.microsoft.com/office/2006/metadata/properties"/>
    <ds:schemaRef ds:uri="2b6f4d9c-e67e-4634-a886-8566b3a998fa"/>
  </ds:schemaRefs>
</ds:datastoreItem>
</file>

<file path=customXml/itemProps3.xml><?xml version="1.0" encoding="utf-8"?>
<ds:datastoreItem xmlns:ds="http://schemas.openxmlformats.org/officeDocument/2006/customXml" ds:itemID="{1A6BB515-2F14-43B0-8DC0-FB6315D4BDB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4194</TotalTime>
  <Words>251</Words>
  <Application>Microsoft Macintosh PowerPoint</Application>
  <PresentationFormat>Widescreen</PresentationFormat>
  <Paragraphs>47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Roboto</vt:lpstr>
      <vt:lpstr>Roboto Black</vt:lpstr>
      <vt:lpstr>Office Theme</vt:lpstr>
      <vt:lpstr>Objectives &amp; Key Results (OKR) Template</vt:lpstr>
      <vt:lpstr>Objectives &amp; Key Results (OKR) Template</vt:lpstr>
      <vt:lpstr>Actions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Soren Kaplan</dc:creator>
  <cp:lastModifiedBy>Karen Cramer</cp:lastModifiedBy>
  <cp:revision>68</cp:revision>
  <dcterms:created xsi:type="dcterms:W3CDTF">2018-02-04T00:01:51Z</dcterms:created>
  <dcterms:modified xsi:type="dcterms:W3CDTF">2025-05-01T16:55:18Z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0x010100D899AB1BC93D4E4D960A38F828B74F9A</vt:lpwstr>
  </property>
</Properties>
</file>