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 id="2147483661" r:id="rId5"/>
  </p:sldMasterIdLst>
  <p:notesMasterIdLst>
    <p:notesMasterId r:id="rId9"/>
  </p:notesMasterIdLst>
  <p:sldIdLst>
    <p:sldId id="264" r:id="rId6"/>
    <p:sldId id="269" r:id="rId7"/>
    <p:sldId id="272"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488EFD"/>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1379" autoAdjust="0"/>
    <p:restoredTop sz="95850"/>
  </p:normalViewPr>
  <p:slideViewPr>
    <p:cSldViewPr snapToGrid="0">
      <p:cViewPr varScale="1">
        <p:scale>
          <a:sx n="122" d="100"/>
          <a:sy n="122" d="100"/>
        </p:scale>
        <p:origin x="376" y="208"/>
      </p:cViewPr>
      <p:guideLst>
        <p:guide orient="horz" pos="2160"/>
        <p:guide pos="3840"/>
      </p:guideLst>
    </p:cSldViewPr>
  </p:slideViewPr>
  <p:notesTextViewPr>
    <p:cViewPr>
      <p:scale>
        <a:sx n="1" d="1"/>
        <a:sy n="1" d="1"/>
      </p:scale>
      <p:origin x="0" y="0"/>
    </p:cViewPr>
  </p:notesTextViewPr>
  <p:notesViewPr>
    <p:cSldViewPr snapToGrid="0">
      <p:cViewPr varScale="1">
        <p:scale>
          <a:sx n="103" d="100"/>
          <a:sy n="103" d="100"/>
        </p:scale>
        <p:origin x="4745" y="41"/>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2.xml"/><Relationship Id="rId12" Type="http://schemas.openxmlformats.org/officeDocument/2006/relationships/theme" Target="theme/theme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viewProps" Target="viewProps.xml"/><Relationship Id="rId5" Type="http://schemas.openxmlformats.org/officeDocument/2006/relationships/slideMaster" Target="slideMasters/slideMaster2.xml"/><Relationship Id="rId10"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notesMaster" Target="notesMasters/notesMaster1.xml"/><Relationship Id="rId14"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Gabriel Mendoza" userId="1db57bf0-472e-4f10-9c09-fbc986dd95a0" providerId="ADAL" clId="{18D2D270-BE5B-4961-AEF1-A12A256BB77F}"/>
    <pc:docChg chg="custSel modSld">
      <pc:chgData name="Gabriel Mendoza" userId="1db57bf0-472e-4f10-9c09-fbc986dd95a0" providerId="ADAL" clId="{18D2D270-BE5B-4961-AEF1-A12A256BB77F}" dt="2021-07-29T17:01:13.858" v="57" actId="20577"/>
      <pc:docMkLst>
        <pc:docMk/>
      </pc:docMkLst>
      <pc:sldChg chg="modSp mod">
        <pc:chgData name="Gabriel Mendoza" userId="1db57bf0-472e-4f10-9c09-fbc986dd95a0" providerId="ADAL" clId="{18D2D270-BE5B-4961-AEF1-A12A256BB77F}" dt="2021-07-29T16:57:49.643" v="6" actId="113"/>
        <pc:sldMkLst>
          <pc:docMk/>
          <pc:sldMk cId="3941081118" sldId="264"/>
        </pc:sldMkLst>
      </pc:sldChg>
      <pc:sldChg chg="addSp modSp mod">
        <pc:chgData name="Gabriel Mendoza" userId="1db57bf0-472e-4f10-9c09-fbc986dd95a0" providerId="ADAL" clId="{18D2D270-BE5B-4961-AEF1-A12A256BB77F}" dt="2021-07-29T17:01:13.858" v="57" actId="20577"/>
        <pc:sldMkLst>
          <pc:docMk/>
          <pc:sldMk cId="1245857534" sldId="269"/>
        </pc:sldMkLst>
      </pc:sldChg>
    </pc:docChg>
  </pc:docChgLst>
  <pc:docChgLst>
    <pc:chgData name="Karen Cramer" userId="6f45dc0a-8301-4568-85ab-e443a52a7875" providerId="ADAL" clId="{9B1EB9C2-6317-AB49-BBD6-59F1051C082E}"/>
    <pc:docChg chg="modSld">
      <pc:chgData name="Karen Cramer" userId="6f45dc0a-8301-4568-85ab-e443a52a7875" providerId="ADAL" clId="{9B1EB9C2-6317-AB49-BBD6-59F1051C082E}" dt="2022-06-16T13:44:29.943" v="3" actId="20577"/>
      <pc:docMkLst>
        <pc:docMk/>
      </pc:docMkLst>
      <pc:sldChg chg="modSp mod">
        <pc:chgData name="Karen Cramer" userId="6f45dc0a-8301-4568-85ab-e443a52a7875" providerId="ADAL" clId="{9B1EB9C2-6317-AB49-BBD6-59F1051C082E}" dt="2022-06-16T13:44:29.943" v="3" actId="20577"/>
        <pc:sldMkLst>
          <pc:docMk/>
          <pc:sldMk cId="3941081118" sldId="264"/>
        </pc:sldMkLst>
      </pc:sldChg>
    </pc:docChg>
  </pc:docChgLst>
  <pc:docChgLst>
    <pc:chgData name="Karen Cramer" userId="aede53a7-72c9-42f8-9033-e091be3de375" providerId="ADAL" clId="{CC4819B3-EE75-7042-9EBE-082EAC485919}"/>
    <pc:docChg chg="custSel modSld modMainMaster">
      <pc:chgData name="Karen Cramer" userId="aede53a7-72c9-42f8-9033-e091be3de375" providerId="ADAL" clId="{CC4819B3-EE75-7042-9EBE-082EAC485919}" dt="2025-05-01T17:37:16.124" v="7" actId="478"/>
      <pc:docMkLst>
        <pc:docMk/>
      </pc:docMkLst>
      <pc:sldChg chg="delSp mod">
        <pc:chgData name="Karen Cramer" userId="aede53a7-72c9-42f8-9033-e091be3de375" providerId="ADAL" clId="{CC4819B3-EE75-7042-9EBE-082EAC485919}" dt="2025-05-01T17:36:28.167" v="5" actId="478"/>
        <pc:sldMkLst>
          <pc:docMk/>
          <pc:sldMk cId="3941081118" sldId="264"/>
        </pc:sldMkLst>
        <pc:spChg chg="del">
          <ac:chgData name="Karen Cramer" userId="aede53a7-72c9-42f8-9033-e091be3de375" providerId="ADAL" clId="{CC4819B3-EE75-7042-9EBE-082EAC485919}" dt="2025-05-01T17:36:28.167" v="5" actId="478"/>
          <ac:spMkLst>
            <pc:docMk/>
            <pc:sldMk cId="3941081118" sldId="264"/>
            <ac:spMk id="7" creationId="{FFB2AB14-4AB8-4657-A711-BDCA357A288E}"/>
          </ac:spMkLst>
        </pc:spChg>
      </pc:sldChg>
      <pc:sldChg chg="delSp mod">
        <pc:chgData name="Karen Cramer" userId="aede53a7-72c9-42f8-9033-e091be3de375" providerId="ADAL" clId="{CC4819B3-EE75-7042-9EBE-082EAC485919}" dt="2025-05-01T17:37:10.306" v="6" actId="478"/>
        <pc:sldMkLst>
          <pc:docMk/>
          <pc:sldMk cId="1245857534" sldId="269"/>
        </pc:sldMkLst>
        <pc:spChg chg="del">
          <ac:chgData name="Karen Cramer" userId="aede53a7-72c9-42f8-9033-e091be3de375" providerId="ADAL" clId="{CC4819B3-EE75-7042-9EBE-082EAC485919}" dt="2025-05-01T17:37:10.306" v="6" actId="478"/>
          <ac:spMkLst>
            <pc:docMk/>
            <pc:sldMk cId="1245857534" sldId="269"/>
            <ac:spMk id="7" creationId="{FFB2AB14-4AB8-4657-A711-BDCA357A288E}"/>
          </ac:spMkLst>
        </pc:spChg>
      </pc:sldChg>
      <pc:sldChg chg="delSp mod">
        <pc:chgData name="Karen Cramer" userId="aede53a7-72c9-42f8-9033-e091be3de375" providerId="ADAL" clId="{CC4819B3-EE75-7042-9EBE-082EAC485919}" dt="2025-05-01T17:37:16.124" v="7" actId="478"/>
        <pc:sldMkLst>
          <pc:docMk/>
          <pc:sldMk cId="1754123013" sldId="272"/>
        </pc:sldMkLst>
        <pc:spChg chg="del">
          <ac:chgData name="Karen Cramer" userId="aede53a7-72c9-42f8-9033-e091be3de375" providerId="ADAL" clId="{CC4819B3-EE75-7042-9EBE-082EAC485919}" dt="2025-05-01T17:37:16.124" v="7" actId="478"/>
          <ac:spMkLst>
            <pc:docMk/>
            <pc:sldMk cId="1754123013" sldId="272"/>
            <ac:spMk id="5" creationId="{9834833B-8C59-4B41-9B6A-16A8D8F867E2}"/>
          </ac:spMkLst>
        </pc:spChg>
      </pc:sldChg>
      <pc:sldMasterChg chg="modSldLayout">
        <pc:chgData name="Karen Cramer" userId="aede53a7-72c9-42f8-9033-e091be3de375" providerId="ADAL" clId="{CC4819B3-EE75-7042-9EBE-082EAC485919}" dt="2025-05-01T17:36:00.585" v="1" actId="478"/>
        <pc:sldMasterMkLst>
          <pc:docMk/>
          <pc:sldMasterMk cId="2711881703" sldId="2147483648"/>
        </pc:sldMasterMkLst>
        <pc:sldLayoutChg chg="delSp mod">
          <pc:chgData name="Karen Cramer" userId="aede53a7-72c9-42f8-9033-e091be3de375" providerId="ADAL" clId="{CC4819B3-EE75-7042-9EBE-082EAC485919}" dt="2025-05-01T17:36:00.585" v="1" actId="478"/>
          <pc:sldLayoutMkLst>
            <pc:docMk/>
            <pc:sldMasterMk cId="2711881703" sldId="2147483648"/>
            <pc:sldLayoutMk cId="1149268650" sldId="2147483650"/>
          </pc:sldLayoutMkLst>
          <pc:picChg chg="del">
            <ac:chgData name="Karen Cramer" userId="aede53a7-72c9-42f8-9033-e091be3de375" providerId="ADAL" clId="{CC4819B3-EE75-7042-9EBE-082EAC485919}" dt="2025-05-01T17:36:00.585" v="1" actId="478"/>
            <ac:picMkLst>
              <pc:docMk/>
              <pc:sldMasterMk cId="2711881703" sldId="2147483648"/>
              <pc:sldLayoutMk cId="1149268650" sldId="2147483650"/>
              <ac:picMk id="5" creationId="{71958951-78DB-564F-B470-299A0ED186D0}"/>
            </ac:picMkLst>
          </pc:picChg>
        </pc:sldLayoutChg>
        <pc:sldLayoutChg chg="delSp mod">
          <pc:chgData name="Karen Cramer" userId="aede53a7-72c9-42f8-9033-e091be3de375" providerId="ADAL" clId="{CC4819B3-EE75-7042-9EBE-082EAC485919}" dt="2025-05-01T17:35:57.586" v="0" actId="478"/>
          <pc:sldLayoutMkLst>
            <pc:docMk/>
            <pc:sldMasterMk cId="2711881703" sldId="2147483648"/>
            <pc:sldLayoutMk cId="832806540" sldId="2147483660"/>
          </pc:sldLayoutMkLst>
          <pc:picChg chg="del">
            <ac:chgData name="Karen Cramer" userId="aede53a7-72c9-42f8-9033-e091be3de375" providerId="ADAL" clId="{CC4819B3-EE75-7042-9EBE-082EAC485919}" dt="2025-05-01T17:35:57.586" v="0" actId="478"/>
            <ac:picMkLst>
              <pc:docMk/>
              <pc:sldMasterMk cId="2711881703" sldId="2147483648"/>
              <pc:sldLayoutMk cId="832806540" sldId="2147483660"/>
              <ac:picMk id="7" creationId="{AC013EE7-FE64-694F-8821-B4BB0D5423E0}"/>
            </ac:picMkLst>
          </pc:picChg>
        </pc:sldLayoutChg>
      </pc:sldMasterChg>
      <pc:sldMasterChg chg="modSldLayout">
        <pc:chgData name="Karen Cramer" userId="aede53a7-72c9-42f8-9033-e091be3de375" providerId="ADAL" clId="{CC4819B3-EE75-7042-9EBE-082EAC485919}" dt="2025-05-01T17:36:11.349" v="4" actId="478"/>
        <pc:sldMasterMkLst>
          <pc:docMk/>
          <pc:sldMasterMk cId="864723922" sldId="2147483661"/>
        </pc:sldMasterMkLst>
        <pc:sldLayoutChg chg="delSp mod">
          <pc:chgData name="Karen Cramer" userId="aede53a7-72c9-42f8-9033-e091be3de375" providerId="ADAL" clId="{CC4819B3-EE75-7042-9EBE-082EAC485919}" dt="2025-05-01T17:36:07.093" v="2" actId="478"/>
          <pc:sldLayoutMkLst>
            <pc:docMk/>
            <pc:sldMasterMk cId="864723922" sldId="2147483661"/>
            <pc:sldLayoutMk cId="3681187737" sldId="2147483662"/>
          </pc:sldLayoutMkLst>
          <pc:picChg chg="del">
            <ac:chgData name="Karen Cramer" userId="aede53a7-72c9-42f8-9033-e091be3de375" providerId="ADAL" clId="{CC4819B3-EE75-7042-9EBE-082EAC485919}" dt="2025-05-01T17:36:07.093" v="2" actId="478"/>
            <ac:picMkLst>
              <pc:docMk/>
              <pc:sldMasterMk cId="864723922" sldId="2147483661"/>
              <pc:sldLayoutMk cId="3681187737" sldId="2147483662"/>
              <ac:picMk id="20" creationId="{00000000-0000-0000-0000-000000000000}"/>
            </ac:picMkLst>
          </pc:picChg>
        </pc:sldLayoutChg>
        <pc:sldLayoutChg chg="delSp modSp mod">
          <pc:chgData name="Karen Cramer" userId="aede53a7-72c9-42f8-9033-e091be3de375" providerId="ADAL" clId="{CC4819B3-EE75-7042-9EBE-082EAC485919}" dt="2025-05-01T17:36:11.349" v="4" actId="478"/>
          <pc:sldLayoutMkLst>
            <pc:docMk/>
            <pc:sldMasterMk cId="864723922" sldId="2147483661"/>
            <pc:sldLayoutMk cId="2336041936" sldId="2147483664"/>
          </pc:sldLayoutMkLst>
          <pc:picChg chg="del mod">
            <ac:chgData name="Karen Cramer" userId="aede53a7-72c9-42f8-9033-e091be3de375" providerId="ADAL" clId="{CC4819B3-EE75-7042-9EBE-082EAC485919}" dt="2025-05-01T17:36:11.349" v="4" actId="478"/>
            <ac:picMkLst>
              <pc:docMk/>
              <pc:sldMasterMk cId="864723922" sldId="2147483661"/>
              <pc:sldLayoutMk cId="2336041936" sldId="2147483664"/>
              <ac:picMk id="34" creationId="{00000000-0000-0000-0000-000000000000}"/>
            </ac:picMkLst>
          </pc:picChg>
        </pc:sldLayoutChg>
      </pc:sldMasterChg>
    </pc:docChg>
  </pc:docChgLst>
  <pc:docChgLst>
    <pc:chgData name="Stefan Ramsey" userId="S::sramsey@innovation-point.com::ec4101ff-a23d-4c99-9b28-4fa8caaa98d4" providerId="AD" clId="Web-{8F7811CB-C607-EAB2-1DBB-E23930A77FB7}"/>
    <pc:docChg chg="delSld">
      <pc:chgData name="Stefan Ramsey" userId="S::sramsey@innovation-point.com::ec4101ff-a23d-4c99-9b28-4fa8caaa98d4" providerId="AD" clId="Web-{8F7811CB-C607-EAB2-1DBB-E23930A77FB7}" dt="2025-01-21T01:45:56.939" v="0"/>
      <pc:docMkLst>
        <pc:docMk/>
      </pc:docMkLst>
      <pc:sldChg chg="del">
        <pc:chgData name="Stefan Ramsey" userId="S::sramsey@innovation-point.com::ec4101ff-a23d-4c99-9b28-4fa8caaa98d4" providerId="AD" clId="Web-{8F7811CB-C607-EAB2-1DBB-E23930A77FB7}" dt="2025-01-21T01:45:56.939" v="0"/>
        <pc:sldMkLst>
          <pc:docMk/>
          <pc:sldMk cId="3230871284" sldId="271"/>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03E347D-B000-4856-8F56-2EC074928EDA}" type="datetimeFigureOut">
              <a:rPr lang="en-US" smtClean="0"/>
              <a:pPr/>
              <a:t>5/1/25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FF4E26F-0026-4A59-81F8-B5E2267471E1}" type="slidenum">
              <a:rPr lang="en-US" smtClean="0"/>
              <a:pPr/>
              <a:t>‹#›</a:t>
            </a:fld>
            <a:endParaRPr lang="en-US"/>
          </a:p>
        </p:txBody>
      </p:sp>
    </p:spTree>
    <p:extLst>
      <p:ext uri="{BB962C8B-B14F-4D97-AF65-F5344CB8AC3E}">
        <p14:creationId xmlns:p14="http://schemas.microsoft.com/office/powerpoint/2010/main" val="78350425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AFF4E26F-0026-4A59-81F8-B5E2267471E1}" type="slidenum">
              <a:rPr lang="en-US" smtClean="0"/>
              <a:pPr/>
              <a:t>1</a:t>
            </a:fld>
            <a:endParaRPr lang="en-US"/>
          </a:p>
        </p:txBody>
      </p:sp>
    </p:spTree>
    <p:extLst>
      <p:ext uri="{BB962C8B-B14F-4D97-AF65-F5344CB8AC3E}">
        <p14:creationId xmlns:p14="http://schemas.microsoft.com/office/powerpoint/2010/main" val="195710413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FF4E26F-0026-4A59-81F8-B5E2267471E1}"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2926306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F85353-6BC0-4CE5-B273-47FC67B4FB8E}"/>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9B0F0AAC-8C08-40D6-AD7F-C8F11E20149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49684838-A0BE-4D12-BCE5-0CBEED7AE84C}"/>
              </a:ext>
            </a:extLst>
          </p:cNvPr>
          <p:cNvSpPr>
            <a:spLocks noGrp="1"/>
          </p:cNvSpPr>
          <p:nvPr>
            <p:ph type="dt" sz="half" idx="10"/>
          </p:nvPr>
        </p:nvSpPr>
        <p:spPr/>
        <p:txBody>
          <a:bodyPr/>
          <a:lstStyle/>
          <a:p>
            <a:fld id="{C05356D9-B57B-47B8-87CA-79633F0AD7CB}" type="datetime1">
              <a:rPr lang="en-US" smtClean="0"/>
              <a:pPr/>
              <a:t>5/1/25</a:t>
            </a:fld>
            <a:endParaRPr lang="en-US"/>
          </a:p>
        </p:txBody>
      </p:sp>
      <p:sp>
        <p:nvSpPr>
          <p:cNvPr id="5" name="Footer Placeholder 4">
            <a:extLst>
              <a:ext uri="{FF2B5EF4-FFF2-40B4-BE49-F238E27FC236}">
                <a16:creationId xmlns:a16="http://schemas.microsoft.com/office/drawing/2014/main" id="{73755855-54F0-4596-A7EC-A2A5848103F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8581D82-7428-463D-9CDF-A017450A1F95}"/>
              </a:ext>
            </a:extLst>
          </p:cNvPr>
          <p:cNvSpPr>
            <a:spLocks noGrp="1"/>
          </p:cNvSpPr>
          <p:nvPr>
            <p:ph type="sldNum" sz="quarter" idx="12"/>
          </p:nvPr>
        </p:nvSpPr>
        <p:spPr/>
        <p:txBody>
          <a:bodyPr/>
          <a:lstStyle/>
          <a:p>
            <a:fld id="{823A4800-D636-418A-9240-5C2AA67518C1}" type="slidenum">
              <a:rPr lang="en-US" smtClean="0"/>
              <a:pPr/>
              <a:t>‹#›</a:t>
            </a:fld>
            <a:endParaRPr lang="en-US"/>
          </a:p>
        </p:txBody>
      </p:sp>
    </p:spTree>
    <p:extLst>
      <p:ext uri="{BB962C8B-B14F-4D97-AF65-F5344CB8AC3E}">
        <p14:creationId xmlns:p14="http://schemas.microsoft.com/office/powerpoint/2010/main" val="14054074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4F792F-AC31-4468-ADCD-669D6B18BCF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B4656C1-4803-4F0A-93E1-A2AC20A37DB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B11CD8DF-8C1B-4704-A6F8-C38D150607E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973B821A-075E-4694-B831-56753F06560E}"/>
              </a:ext>
            </a:extLst>
          </p:cNvPr>
          <p:cNvSpPr>
            <a:spLocks noGrp="1"/>
          </p:cNvSpPr>
          <p:nvPr>
            <p:ph type="dt" sz="half" idx="10"/>
          </p:nvPr>
        </p:nvSpPr>
        <p:spPr/>
        <p:txBody>
          <a:bodyPr/>
          <a:lstStyle/>
          <a:p>
            <a:fld id="{1BCFBA1D-4A5C-4B0A-99FB-C0F42C183A7D}" type="datetime1">
              <a:rPr lang="en-US" smtClean="0"/>
              <a:pPr/>
              <a:t>5/1/25</a:t>
            </a:fld>
            <a:endParaRPr lang="en-US"/>
          </a:p>
        </p:txBody>
      </p:sp>
      <p:sp>
        <p:nvSpPr>
          <p:cNvPr id="6" name="Footer Placeholder 5">
            <a:extLst>
              <a:ext uri="{FF2B5EF4-FFF2-40B4-BE49-F238E27FC236}">
                <a16:creationId xmlns:a16="http://schemas.microsoft.com/office/drawing/2014/main" id="{A3B65BE6-0E82-40E5-809A-4CABF25743A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D92A1F4-AD55-4B4C-925F-74D3B3B28278}"/>
              </a:ext>
            </a:extLst>
          </p:cNvPr>
          <p:cNvSpPr>
            <a:spLocks noGrp="1"/>
          </p:cNvSpPr>
          <p:nvPr>
            <p:ph type="sldNum" sz="quarter" idx="12"/>
          </p:nvPr>
        </p:nvSpPr>
        <p:spPr/>
        <p:txBody>
          <a:bodyPr/>
          <a:lstStyle/>
          <a:p>
            <a:fld id="{823A4800-D636-418A-9240-5C2AA67518C1}" type="slidenum">
              <a:rPr lang="en-US" smtClean="0"/>
              <a:pPr/>
              <a:t>‹#›</a:t>
            </a:fld>
            <a:endParaRPr lang="en-US"/>
          </a:p>
        </p:txBody>
      </p:sp>
    </p:spTree>
    <p:extLst>
      <p:ext uri="{BB962C8B-B14F-4D97-AF65-F5344CB8AC3E}">
        <p14:creationId xmlns:p14="http://schemas.microsoft.com/office/powerpoint/2010/main" val="7229063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08851D-1079-4505-AFA6-FC0A745294DA}"/>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A734F9E3-B323-4C58-8491-FD97DD3F4749}"/>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7790971-DF4C-4DA7-862B-26E0C3B35F48}"/>
              </a:ext>
            </a:extLst>
          </p:cNvPr>
          <p:cNvSpPr>
            <a:spLocks noGrp="1"/>
          </p:cNvSpPr>
          <p:nvPr>
            <p:ph type="dt" sz="half" idx="10"/>
          </p:nvPr>
        </p:nvSpPr>
        <p:spPr/>
        <p:txBody>
          <a:bodyPr/>
          <a:lstStyle/>
          <a:p>
            <a:fld id="{202E363B-5FA5-429F-B659-337528C5CBF6}" type="datetime1">
              <a:rPr lang="en-US" smtClean="0"/>
              <a:pPr/>
              <a:t>5/1/25</a:t>
            </a:fld>
            <a:endParaRPr lang="en-US"/>
          </a:p>
        </p:txBody>
      </p:sp>
      <p:sp>
        <p:nvSpPr>
          <p:cNvPr id="5" name="Footer Placeholder 4">
            <a:extLst>
              <a:ext uri="{FF2B5EF4-FFF2-40B4-BE49-F238E27FC236}">
                <a16:creationId xmlns:a16="http://schemas.microsoft.com/office/drawing/2014/main" id="{F0DEEDC9-D7B8-403D-95FF-F9BF76D3C2B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D513502-4EFA-4C86-8D3F-39FEDF742C85}"/>
              </a:ext>
            </a:extLst>
          </p:cNvPr>
          <p:cNvSpPr>
            <a:spLocks noGrp="1"/>
          </p:cNvSpPr>
          <p:nvPr>
            <p:ph type="sldNum" sz="quarter" idx="12"/>
          </p:nvPr>
        </p:nvSpPr>
        <p:spPr/>
        <p:txBody>
          <a:bodyPr/>
          <a:lstStyle/>
          <a:p>
            <a:fld id="{823A4800-D636-418A-9240-5C2AA67518C1}" type="slidenum">
              <a:rPr lang="en-US" smtClean="0"/>
              <a:pPr/>
              <a:t>‹#›</a:t>
            </a:fld>
            <a:endParaRPr lang="en-US"/>
          </a:p>
        </p:txBody>
      </p:sp>
    </p:spTree>
    <p:extLst>
      <p:ext uri="{BB962C8B-B14F-4D97-AF65-F5344CB8AC3E}">
        <p14:creationId xmlns:p14="http://schemas.microsoft.com/office/powerpoint/2010/main" val="292409830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3A609AA-0A43-4E95-BD06-EF74F9FC7184}"/>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E83A8F4A-82F9-4787-A5F7-0EC6374BA2C0}"/>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2D96FC1-25AA-4957-A81D-2DF45F2B9C66}"/>
              </a:ext>
            </a:extLst>
          </p:cNvPr>
          <p:cNvSpPr>
            <a:spLocks noGrp="1"/>
          </p:cNvSpPr>
          <p:nvPr>
            <p:ph type="dt" sz="half" idx="10"/>
          </p:nvPr>
        </p:nvSpPr>
        <p:spPr/>
        <p:txBody>
          <a:bodyPr/>
          <a:lstStyle/>
          <a:p>
            <a:fld id="{623E29A2-A38F-4B69-9438-EEE5DFEF4353}" type="datetime1">
              <a:rPr lang="en-US" smtClean="0"/>
              <a:pPr/>
              <a:t>5/1/25</a:t>
            </a:fld>
            <a:endParaRPr lang="en-US"/>
          </a:p>
        </p:txBody>
      </p:sp>
      <p:sp>
        <p:nvSpPr>
          <p:cNvPr id="5" name="Footer Placeholder 4">
            <a:extLst>
              <a:ext uri="{FF2B5EF4-FFF2-40B4-BE49-F238E27FC236}">
                <a16:creationId xmlns:a16="http://schemas.microsoft.com/office/drawing/2014/main" id="{1578D534-0756-407C-8C64-D118E2FFB98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FA56886-0B6E-49F4-B116-753CAE713301}"/>
              </a:ext>
            </a:extLst>
          </p:cNvPr>
          <p:cNvSpPr>
            <a:spLocks noGrp="1"/>
          </p:cNvSpPr>
          <p:nvPr>
            <p:ph type="sldNum" sz="quarter" idx="12"/>
          </p:nvPr>
        </p:nvSpPr>
        <p:spPr/>
        <p:txBody>
          <a:bodyPr/>
          <a:lstStyle/>
          <a:p>
            <a:fld id="{823A4800-D636-418A-9240-5C2AA67518C1}" type="slidenum">
              <a:rPr lang="en-US" smtClean="0"/>
              <a:pPr/>
              <a:t>‹#›</a:t>
            </a:fld>
            <a:endParaRPr lang="en-US"/>
          </a:p>
        </p:txBody>
      </p:sp>
    </p:spTree>
    <p:extLst>
      <p:ext uri="{BB962C8B-B14F-4D97-AF65-F5344CB8AC3E}">
        <p14:creationId xmlns:p14="http://schemas.microsoft.com/office/powerpoint/2010/main" val="347622941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1_Title and Content" type="obj">
  <p:cSld name="1_Title and Content">
    <p:spTree>
      <p:nvGrpSpPr>
        <p:cNvPr id="1" name="Shape 15"/>
        <p:cNvGrpSpPr/>
        <p:nvPr/>
      </p:nvGrpSpPr>
      <p:grpSpPr>
        <a:xfrm>
          <a:off x="0" y="0"/>
          <a:ext cx="0" cy="0"/>
          <a:chOff x="0" y="0"/>
          <a:chExt cx="0" cy="0"/>
        </a:xfrm>
      </p:grpSpPr>
      <p:sp>
        <p:nvSpPr>
          <p:cNvPr id="16" name="Google Shape;16;p6"/>
          <p:cNvSpPr txBox="1">
            <a:spLocks noGrp="1"/>
          </p:cNvSpPr>
          <p:nvPr>
            <p:ph type="title"/>
          </p:nvPr>
        </p:nvSpPr>
        <p:spPr>
          <a:xfrm>
            <a:off x="516833" y="174018"/>
            <a:ext cx="10002743" cy="704424"/>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rgbClr val="488EFD"/>
              </a:buClr>
              <a:buSzPts val="3200"/>
              <a:buFont typeface="Calibri"/>
              <a:buNone/>
              <a:defRPr sz="3200" b="1">
                <a:solidFill>
                  <a:srgbClr val="488EFD"/>
                </a:solidFill>
                <a:latin typeface="Calibri"/>
                <a:ea typeface="Calibri"/>
                <a:cs typeface="Calibri"/>
                <a:sym typeface="Calibri"/>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7" name="Google Shape;17;p6"/>
          <p:cNvSpPr txBox="1">
            <a:spLocks noGrp="1"/>
          </p:cNvSpPr>
          <p:nvPr>
            <p:ph type="body" idx="1"/>
          </p:nvPr>
        </p:nvSpPr>
        <p:spPr>
          <a:xfrm>
            <a:off x="516835" y="977265"/>
            <a:ext cx="11227242" cy="4986213"/>
          </a:xfrm>
          <a:prstGeom prst="rect">
            <a:avLst/>
          </a:prstGeom>
          <a:noFill/>
          <a:ln>
            <a:noFill/>
          </a:ln>
        </p:spPr>
        <p:txBody>
          <a:bodyPr spcFirstLastPara="1" wrap="square" lIns="91425" tIns="45700" rIns="91425" bIns="45700" anchor="t" anchorCtr="0">
            <a:normAutofit/>
          </a:bodyPr>
          <a:lstStyle>
            <a:lvl1pPr marL="457200" lvl="0" indent="-355600" algn="l">
              <a:lnSpc>
                <a:spcPct val="90000"/>
              </a:lnSpc>
              <a:spcBef>
                <a:spcPts val="1000"/>
              </a:spcBef>
              <a:spcAft>
                <a:spcPts val="0"/>
              </a:spcAft>
              <a:buClr>
                <a:srgbClr val="757070"/>
              </a:buClr>
              <a:buSzPts val="2000"/>
              <a:buChar char="•"/>
              <a:defRPr sz="2000">
                <a:solidFill>
                  <a:srgbClr val="757070"/>
                </a:solidFill>
                <a:latin typeface="Roboto"/>
                <a:ea typeface="Roboto"/>
                <a:cs typeface="Roboto"/>
                <a:sym typeface="Roboto"/>
              </a:defRPr>
            </a:lvl1pPr>
            <a:lvl2pPr marL="914400" lvl="1" indent="-342900" algn="l">
              <a:lnSpc>
                <a:spcPct val="90000"/>
              </a:lnSpc>
              <a:spcBef>
                <a:spcPts val="500"/>
              </a:spcBef>
              <a:spcAft>
                <a:spcPts val="0"/>
              </a:spcAft>
              <a:buClr>
                <a:srgbClr val="757070"/>
              </a:buClr>
              <a:buSzPts val="1800"/>
              <a:buChar char="•"/>
              <a:defRPr sz="1800">
                <a:solidFill>
                  <a:srgbClr val="757070"/>
                </a:solidFill>
                <a:latin typeface="Roboto"/>
                <a:ea typeface="Roboto"/>
                <a:cs typeface="Roboto"/>
                <a:sym typeface="Roboto"/>
              </a:defRPr>
            </a:lvl2pPr>
            <a:lvl3pPr marL="1371600" lvl="2" indent="-330200" algn="l">
              <a:lnSpc>
                <a:spcPct val="90000"/>
              </a:lnSpc>
              <a:spcBef>
                <a:spcPts val="500"/>
              </a:spcBef>
              <a:spcAft>
                <a:spcPts val="0"/>
              </a:spcAft>
              <a:buClr>
                <a:srgbClr val="757070"/>
              </a:buClr>
              <a:buSzPts val="1600"/>
              <a:buChar char="•"/>
              <a:defRPr sz="1600">
                <a:solidFill>
                  <a:srgbClr val="757070"/>
                </a:solidFill>
                <a:latin typeface="Roboto"/>
                <a:ea typeface="Roboto"/>
                <a:cs typeface="Roboto"/>
                <a:sym typeface="Roboto"/>
              </a:defRPr>
            </a:lvl3pPr>
            <a:lvl4pPr marL="1828800" lvl="3" indent="-317500" algn="l">
              <a:lnSpc>
                <a:spcPct val="90000"/>
              </a:lnSpc>
              <a:spcBef>
                <a:spcPts val="500"/>
              </a:spcBef>
              <a:spcAft>
                <a:spcPts val="0"/>
              </a:spcAft>
              <a:buClr>
                <a:srgbClr val="757070"/>
              </a:buClr>
              <a:buSzPts val="1400"/>
              <a:buChar char="•"/>
              <a:defRPr sz="1400">
                <a:solidFill>
                  <a:srgbClr val="757070"/>
                </a:solidFill>
                <a:latin typeface="Roboto"/>
                <a:ea typeface="Roboto"/>
                <a:cs typeface="Roboto"/>
                <a:sym typeface="Roboto"/>
              </a:defRPr>
            </a:lvl4pPr>
            <a:lvl5pPr marL="2286000" lvl="4" indent="-317500" algn="l">
              <a:lnSpc>
                <a:spcPct val="90000"/>
              </a:lnSpc>
              <a:spcBef>
                <a:spcPts val="500"/>
              </a:spcBef>
              <a:spcAft>
                <a:spcPts val="0"/>
              </a:spcAft>
              <a:buClr>
                <a:srgbClr val="757070"/>
              </a:buClr>
              <a:buSzPts val="1400"/>
              <a:buChar char="•"/>
              <a:defRPr sz="1400">
                <a:solidFill>
                  <a:srgbClr val="757070"/>
                </a:solidFill>
                <a:latin typeface="Roboto"/>
                <a:ea typeface="Roboto"/>
                <a:cs typeface="Roboto"/>
                <a:sym typeface="Roboto"/>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18" name="Google Shape;18;p6"/>
          <p:cNvSpPr txBox="1"/>
          <p:nvPr/>
        </p:nvSpPr>
        <p:spPr>
          <a:xfrm>
            <a:off x="10908046" y="6329348"/>
            <a:ext cx="937011" cy="276999"/>
          </a:xfrm>
          <a:prstGeom prst="rect">
            <a:avLst/>
          </a:prstGeom>
          <a:noFill/>
          <a:ln>
            <a:noFill/>
          </a:ln>
        </p:spPr>
        <p:txBody>
          <a:bodyPr spcFirstLastPara="1" wrap="square" lIns="91425" tIns="45700" rIns="91425" bIns="45700" anchor="t" anchorCtr="0">
            <a:spAutoFit/>
          </a:bodyPr>
          <a:lstStyle/>
          <a:p>
            <a:pPr marL="0" marR="0" lvl="0" indent="0" algn="r" rtl="0">
              <a:spcBef>
                <a:spcPts val="0"/>
              </a:spcBef>
              <a:spcAft>
                <a:spcPts val="0"/>
              </a:spcAft>
              <a:buNone/>
            </a:pPr>
            <a:fld id="{00000000-1234-1234-1234-123412341234}" type="slidenum">
              <a:rPr lang="en-US" sz="1200" b="0" i="0" u="none" strike="noStrike" cap="none">
                <a:solidFill>
                  <a:srgbClr val="757070"/>
                </a:solidFill>
                <a:latin typeface="Calibri"/>
                <a:ea typeface="Calibri"/>
                <a:cs typeface="Calibri"/>
                <a:sym typeface="Calibri"/>
              </a:rPr>
              <a:pPr marL="0" marR="0" lvl="0" indent="0" algn="r" rtl="0">
                <a:spcBef>
                  <a:spcPts val="0"/>
                </a:spcBef>
                <a:spcAft>
                  <a:spcPts val="0"/>
                </a:spcAft>
                <a:buNone/>
              </a:pPr>
              <a:t>‹#›</a:t>
            </a:fld>
            <a:endParaRPr sz="1200" b="0" i="0" u="none" strike="noStrike" cap="none">
              <a:solidFill>
                <a:srgbClr val="757070"/>
              </a:solidFill>
              <a:latin typeface="Calibri"/>
              <a:ea typeface="Calibri"/>
              <a:cs typeface="Calibri"/>
              <a:sym typeface="Calibri"/>
            </a:endParaRPr>
          </a:p>
        </p:txBody>
      </p:sp>
      <p:cxnSp>
        <p:nvCxnSpPr>
          <p:cNvPr id="19" name="Google Shape;19;p6"/>
          <p:cNvCxnSpPr/>
          <p:nvPr/>
        </p:nvCxnSpPr>
        <p:spPr>
          <a:xfrm>
            <a:off x="623455" y="890370"/>
            <a:ext cx="11043458" cy="0"/>
          </a:xfrm>
          <a:prstGeom prst="straightConnector1">
            <a:avLst/>
          </a:prstGeom>
          <a:noFill/>
          <a:ln w="38100" cap="flat" cmpd="sng">
            <a:solidFill>
              <a:srgbClr val="D8D8D8"/>
            </a:solidFill>
            <a:prstDash val="solid"/>
            <a:miter lim="800000"/>
            <a:headEnd type="none" w="sm" len="sm"/>
            <a:tailEnd type="none" w="sm" len="sm"/>
          </a:ln>
        </p:spPr>
      </p:cxnSp>
    </p:spTree>
    <p:extLst>
      <p:ext uri="{BB962C8B-B14F-4D97-AF65-F5344CB8AC3E}">
        <p14:creationId xmlns:p14="http://schemas.microsoft.com/office/powerpoint/2010/main" val="368118773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Title Slide" type="title">
  <p:cSld name="Title Slide">
    <p:spTree>
      <p:nvGrpSpPr>
        <p:cNvPr id="1" name="Shape 25"/>
        <p:cNvGrpSpPr/>
        <p:nvPr/>
      </p:nvGrpSpPr>
      <p:grpSpPr>
        <a:xfrm>
          <a:off x="0" y="0"/>
          <a:ext cx="0" cy="0"/>
          <a:chOff x="0" y="0"/>
          <a:chExt cx="0" cy="0"/>
        </a:xfrm>
      </p:grpSpPr>
      <p:sp>
        <p:nvSpPr>
          <p:cNvPr id="26" name="Google Shape;26;p8"/>
          <p:cNvSpPr txBox="1">
            <a:spLocks noGrp="1"/>
          </p:cNvSpPr>
          <p:nvPr>
            <p:ph type="ctrTitle"/>
          </p:nvPr>
        </p:nvSpPr>
        <p:spPr>
          <a:xfrm>
            <a:off x="1524000" y="1122363"/>
            <a:ext cx="9144000" cy="2387600"/>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7" name="Google Shape;27;p8"/>
          <p:cNvSpPr txBox="1">
            <a:spLocks noGrp="1"/>
          </p:cNvSpPr>
          <p:nvPr>
            <p:ph type="subTitle" idx="1"/>
          </p:nvPr>
        </p:nvSpPr>
        <p:spPr>
          <a:xfrm>
            <a:off x="1524000" y="3602038"/>
            <a:ext cx="9144000" cy="1655762"/>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
        <p:nvSpPr>
          <p:cNvPr id="28" name="Google Shape;28;p8"/>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9" name="Google Shape;29;p8"/>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0" name="Google Shape;30;p8"/>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pPr marL="0" lvl="0" indent="0" algn="r" rtl="0">
                <a:spcBef>
                  <a:spcPts val="0"/>
                </a:spcBef>
                <a:spcAft>
                  <a:spcPts val="0"/>
                </a:spcAft>
                <a:buNone/>
              </a:pPr>
              <a:t>‹#›</a:t>
            </a:fld>
            <a:endParaRPr/>
          </a:p>
        </p:txBody>
      </p:sp>
    </p:spTree>
    <p:extLst>
      <p:ext uri="{BB962C8B-B14F-4D97-AF65-F5344CB8AC3E}">
        <p14:creationId xmlns:p14="http://schemas.microsoft.com/office/powerpoint/2010/main" val="57846242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matchingName="Title and Content">
  <p:cSld name="Title and Content">
    <p:spTree>
      <p:nvGrpSpPr>
        <p:cNvPr id="1" name="Shape 31"/>
        <p:cNvGrpSpPr/>
        <p:nvPr/>
      </p:nvGrpSpPr>
      <p:grpSpPr>
        <a:xfrm>
          <a:off x="0" y="0"/>
          <a:ext cx="0" cy="0"/>
          <a:chOff x="0" y="0"/>
          <a:chExt cx="0" cy="0"/>
        </a:xfrm>
      </p:grpSpPr>
      <p:sp>
        <p:nvSpPr>
          <p:cNvPr id="32" name="Google Shape;32;p9"/>
          <p:cNvSpPr txBox="1">
            <a:spLocks noGrp="1"/>
          </p:cNvSpPr>
          <p:nvPr>
            <p:ph type="title"/>
          </p:nvPr>
        </p:nvSpPr>
        <p:spPr>
          <a:xfrm>
            <a:off x="2144110" y="98474"/>
            <a:ext cx="9389745" cy="704424"/>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rgbClr val="488EFD"/>
              </a:buClr>
              <a:buSzPts val="2800"/>
              <a:buFont typeface="Roboto Black"/>
              <a:buNone/>
              <a:defRPr sz="2800">
                <a:solidFill>
                  <a:srgbClr val="488EFD"/>
                </a:solidFill>
                <a:latin typeface="Roboto Black"/>
                <a:ea typeface="Roboto Black"/>
                <a:cs typeface="Roboto Black"/>
                <a:sym typeface="Roboto Black"/>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3" name="Google Shape;33;p9"/>
          <p:cNvSpPr txBox="1">
            <a:spLocks noGrp="1"/>
          </p:cNvSpPr>
          <p:nvPr>
            <p:ph type="body" idx="1"/>
          </p:nvPr>
        </p:nvSpPr>
        <p:spPr>
          <a:xfrm>
            <a:off x="234315" y="977265"/>
            <a:ext cx="11727180" cy="4473893"/>
          </a:xfrm>
          <a:prstGeom prst="rect">
            <a:avLst/>
          </a:prstGeom>
          <a:noFill/>
          <a:ln>
            <a:noFill/>
          </a:ln>
        </p:spPr>
        <p:txBody>
          <a:bodyPr spcFirstLastPara="1" wrap="square" lIns="91425" tIns="45700" rIns="91425" bIns="45700" anchor="t" anchorCtr="0">
            <a:normAutofit/>
          </a:bodyPr>
          <a:lstStyle>
            <a:lvl1pPr marL="457200" lvl="0" indent="-381000" algn="l">
              <a:lnSpc>
                <a:spcPct val="90000"/>
              </a:lnSpc>
              <a:spcBef>
                <a:spcPts val="1000"/>
              </a:spcBef>
              <a:spcAft>
                <a:spcPts val="0"/>
              </a:spcAft>
              <a:buClr>
                <a:schemeClr val="dk1"/>
              </a:buClr>
              <a:buSzPts val="2400"/>
              <a:buChar char="•"/>
              <a:defRPr sz="2400">
                <a:latin typeface="Roboto"/>
                <a:ea typeface="Roboto"/>
                <a:cs typeface="Roboto"/>
                <a:sym typeface="Roboto"/>
              </a:defRPr>
            </a:lvl1pPr>
            <a:lvl2pPr marL="914400" lvl="1" indent="-355600" algn="l">
              <a:lnSpc>
                <a:spcPct val="90000"/>
              </a:lnSpc>
              <a:spcBef>
                <a:spcPts val="500"/>
              </a:spcBef>
              <a:spcAft>
                <a:spcPts val="0"/>
              </a:spcAft>
              <a:buClr>
                <a:schemeClr val="dk1"/>
              </a:buClr>
              <a:buSzPts val="2000"/>
              <a:buChar char="•"/>
              <a:defRPr sz="2000">
                <a:latin typeface="Roboto"/>
                <a:ea typeface="Roboto"/>
                <a:cs typeface="Roboto"/>
                <a:sym typeface="Roboto"/>
              </a:defRPr>
            </a:lvl2pPr>
            <a:lvl3pPr marL="1371600" lvl="2" indent="-342900" algn="l">
              <a:lnSpc>
                <a:spcPct val="90000"/>
              </a:lnSpc>
              <a:spcBef>
                <a:spcPts val="500"/>
              </a:spcBef>
              <a:spcAft>
                <a:spcPts val="0"/>
              </a:spcAft>
              <a:buClr>
                <a:schemeClr val="dk1"/>
              </a:buClr>
              <a:buSzPts val="1800"/>
              <a:buChar char="•"/>
              <a:defRPr sz="1800">
                <a:latin typeface="Roboto"/>
                <a:ea typeface="Roboto"/>
                <a:cs typeface="Roboto"/>
                <a:sym typeface="Roboto"/>
              </a:defRPr>
            </a:lvl3pPr>
            <a:lvl4pPr marL="1828800" lvl="3" indent="-330200" algn="l">
              <a:lnSpc>
                <a:spcPct val="90000"/>
              </a:lnSpc>
              <a:spcBef>
                <a:spcPts val="500"/>
              </a:spcBef>
              <a:spcAft>
                <a:spcPts val="0"/>
              </a:spcAft>
              <a:buClr>
                <a:schemeClr val="dk1"/>
              </a:buClr>
              <a:buSzPts val="1600"/>
              <a:buChar char="•"/>
              <a:defRPr sz="1600">
                <a:latin typeface="Roboto"/>
                <a:ea typeface="Roboto"/>
                <a:cs typeface="Roboto"/>
                <a:sym typeface="Roboto"/>
              </a:defRPr>
            </a:lvl4pPr>
            <a:lvl5pPr marL="2286000" lvl="4" indent="-330200" algn="l">
              <a:lnSpc>
                <a:spcPct val="90000"/>
              </a:lnSpc>
              <a:spcBef>
                <a:spcPts val="500"/>
              </a:spcBef>
              <a:spcAft>
                <a:spcPts val="0"/>
              </a:spcAft>
              <a:buClr>
                <a:schemeClr val="dk1"/>
              </a:buClr>
              <a:buSzPts val="1600"/>
              <a:buChar char="•"/>
              <a:defRPr sz="1600">
                <a:latin typeface="Roboto"/>
                <a:ea typeface="Roboto"/>
                <a:cs typeface="Roboto"/>
                <a:sym typeface="Roboto"/>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cxnSp>
        <p:nvCxnSpPr>
          <p:cNvPr id="35" name="Google Shape;35;p9"/>
          <p:cNvCxnSpPr/>
          <p:nvPr/>
        </p:nvCxnSpPr>
        <p:spPr>
          <a:xfrm>
            <a:off x="623455" y="890370"/>
            <a:ext cx="11043458" cy="0"/>
          </a:xfrm>
          <a:prstGeom prst="straightConnector1">
            <a:avLst/>
          </a:prstGeom>
          <a:noFill/>
          <a:ln w="57150" cap="flat" cmpd="sng">
            <a:solidFill>
              <a:srgbClr val="D8D8D8"/>
            </a:solidFill>
            <a:prstDash val="solid"/>
            <a:miter lim="800000"/>
            <a:headEnd type="none" w="sm" len="sm"/>
            <a:tailEnd type="none" w="sm" len="sm"/>
          </a:ln>
        </p:spPr>
      </p:cxnSp>
    </p:spTree>
    <p:extLst>
      <p:ext uri="{BB962C8B-B14F-4D97-AF65-F5344CB8AC3E}">
        <p14:creationId xmlns:p14="http://schemas.microsoft.com/office/powerpoint/2010/main" val="233604193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matchingName="Section Header" type="secHead">
  <p:cSld name="Section Header">
    <p:spTree>
      <p:nvGrpSpPr>
        <p:cNvPr id="1" name="Shape 36"/>
        <p:cNvGrpSpPr/>
        <p:nvPr/>
      </p:nvGrpSpPr>
      <p:grpSpPr>
        <a:xfrm>
          <a:off x="0" y="0"/>
          <a:ext cx="0" cy="0"/>
          <a:chOff x="0" y="0"/>
          <a:chExt cx="0" cy="0"/>
        </a:xfrm>
      </p:grpSpPr>
      <p:sp>
        <p:nvSpPr>
          <p:cNvPr id="37" name="Google Shape;37;p10"/>
          <p:cNvSpPr txBox="1">
            <a:spLocks noGrp="1"/>
          </p:cNvSpPr>
          <p:nvPr>
            <p:ph type="title"/>
          </p:nvPr>
        </p:nvSpPr>
        <p:spPr>
          <a:xfrm>
            <a:off x="831850" y="1709738"/>
            <a:ext cx="10515600" cy="2852737"/>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8" name="Google Shape;38;p10"/>
          <p:cNvSpPr txBox="1">
            <a:spLocks noGrp="1"/>
          </p:cNvSpPr>
          <p:nvPr>
            <p:ph type="body" idx="1"/>
          </p:nvPr>
        </p:nvSpPr>
        <p:spPr>
          <a:xfrm>
            <a:off x="831850" y="4589463"/>
            <a:ext cx="10515600" cy="1500187"/>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rgbClr val="888888"/>
              </a:buClr>
              <a:buSzPts val="2400"/>
              <a:buNone/>
              <a:defRPr sz="2400">
                <a:solidFill>
                  <a:srgbClr val="888888"/>
                </a:solidFill>
              </a:defRPr>
            </a:lvl1pPr>
            <a:lvl2pPr marL="914400" lvl="1" indent="-228600" algn="l">
              <a:lnSpc>
                <a:spcPct val="90000"/>
              </a:lnSpc>
              <a:spcBef>
                <a:spcPts val="500"/>
              </a:spcBef>
              <a:spcAft>
                <a:spcPts val="0"/>
              </a:spcAft>
              <a:buClr>
                <a:srgbClr val="888888"/>
              </a:buClr>
              <a:buSzPts val="2000"/>
              <a:buNone/>
              <a:defRPr sz="2000">
                <a:solidFill>
                  <a:srgbClr val="888888"/>
                </a:solidFill>
              </a:defRPr>
            </a:lvl2pPr>
            <a:lvl3pPr marL="1371600" lvl="2" indent="-228600" algn="l">
              <a:lnSpc>
                <a:spcPct val="90000"/>
              </a:lnSpc>
              <a:spcBef>
                <a:spcPts val="500"/>
              </a:spcBef>
              <a:spcAft>
                <a:spcPts val="0"/>
              </a:spcAft>
              <a:buClr>
                <a:srgbClr val="888888"/>
              </a:buClr>
              <a:buSzPts val="1800"/>
              <a:buNone/>
              <a:defRPr sz="1800">
                <a:solidFill>
                  <a:srgbClr val="888888"/>
                </a:solidFill>
              </a:defRPr>
            </a:lvl3pPr>
            <a:lvl4pPr marL="1828800" lvl="3" indent="-228600" algn="l">
              <a:lnSpc>
                <a:spcPct val="90000"/>
              </a:lnSpc>
              <a:spcBef>
                <a:spcPts val="500"/>
              </a:spcBef>
              <a:spcAft>
                <a:spcPts val="0"/>
              </a:spcAft>
              <a:buClr>
                <a:srgbClr val="888888"/>
              </a:buClr>
              <a:buSzPts val="1600"/>
              <a:buNone/>
              <a:defRPr sz="1600">
                <a:solidFill>
                  <a:srgbClr val="888888"/>
                </a:solidFill>
              </a:defRPr>
            </a:lvl4pPr>
            <a:lvl5pPr marL="2286000" lvl="4" indent="-228600" algn="l">
              <a:lnSpc>
                <a:spcPct val="90000"/>
              </a:lnSpc>
              <a:spcBef>
                <a:spcPts val="500"/>
              </a:spcBef>
              <a:spcAft>
                <a:spcPts val="0"/>
              </a:spcAft>
              <a:buClr>
                <a:srgbClr val="888888"/>
              </a:buClr>
              <a:buSzPts val="1600"/>
              <a:buNone/>
              <a:defRPr sz="1600">
                <a:solidFill>
                  <a:srgbClr val="888888"/>
                </a:solidFill>
              </a:defRPr>
            </a:lvl5pPr>
            <a:lvl6pPr marL="2743200" lvl="5" indent="-228600" algn="l">
              <a:lnSpc>
                <a:spcPct val="90000"/>
              </a:lnSpc>
              <a:spcBef>
                <a:spcPts val="500"/>
              </a:spcBef>
              <a:spcAft>
                <a:spcPts val="0"/>
              </a:spcAft>
              <a:buClr>
                <a:srgbClr val="888888"/>
              </a:buClr>
              <a:buSzPts val="1600"/>
              <a:buNone/>
              <a:defRPr sz="1600">
                <a:solidFill>
                  <a:srgbClr val="888888"/>
                </a:solidFill>
              </a:defRPr>
            </a:lvl6pPr>
            <a:lvl7pPr marL="3200400" lvl="6" indent="-228600" algn="l">
              <a:lnSpc>
                <a:spcPct val="90000"/>
              </a:lnSpc>
              <a:spcBef>
                <a:spcPts val="500"/>
              </a:spcBef>
              <a:spcAft>
                <a:spcPts val="0"/>
              </a:spcAft>
              <a:buClr>
                <a:srgbClr val="888888"/>
              </a:buClr>
              <a:buSzPts val="1600"/>
              <a:buNone/>
              <a:defRPr sz="1600">
                <a:solidFill>
                  <a:srgbClr val="888888"/>
                </a:solidFill>
              </a:defRPr>
            </a:lvl7pPr>
            <a:lvl8pPr marL="3657600" lvl="7" indent="-228600" algn="l">
              <a:lnSpc>
                <a:spcPct val="90000"/>
              </a:lnSpc>
              <a:spcBef>
                <a:spcPts val="500"/>
              </a:spcBef>
              <a:spcAft>
                <a:spcPts val="0"/>
              </a:spcAft>
              <a:buClr>
                <a:srgbClr val="888888"/>
              </a:buClr>
              <a:buSzPts val="1600"/>
              <a:buNone/>
              <a:defRPr sz="1600">
                <a:solidFill>
                  <a:srgbClr val="888888"/>
                </a:solidFill>
              </a:defRPr>
            </a:lvl8pPr>
            <a:lvl9pPr marL="4114800" lvl="8" indent="-228600" algn="l">
              <a:lnSpc>
                <a:spcPct val="90000"/>
              </a:lnSpc>
              <a:spcBef>
                <a:spcPts val="500"/>
              </a:spcBef>
              <a:spcAft>
                <a:spcPts val="0"/>
              </a:spcAft>
              <a:buClr>
                <a:srgbClr val="888888"/>
              </a:buClr>
              <a:buSzPts val="1600"/>
              <a:buNone/>
              <a:defRPr sz="1600">
                <a:solidFill>
                  <a:srgbClr val="888888"/>
                </a:solidFill>
              </a:defRPr>
            </a:lvl9pPr>
          </a:lstStyle>
          <a:p>
            <a:endParaRPr/>
          </a:p>
        </p:txBody>
      </p:sp>
      <p:sp>
        <p:nvSpPr>
          <p:cNvPr id="39" name="Google Shape;39;p10"/>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0" name="Google Shape;40;p10"/>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1" name="Google Shape;41;p10"/>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pPr marL="0" lvl="0" indent="0" algn="r" rtl="0">
                <a:spcBef>
                  <a:spcPts val="0"/>
                </a:spcBef>
                <a:spcAft>
                  <a:spcPts val="0"/>
                </a:spcAft>
                <a:buNone/>
              </a:pPr>
              <a:t>‹#›</a:t>
            </a:fld>
            <a:endParaRPr/>
          </a:p>
        </p:txBody>
      </p:sp>
    </p:spTree>
    <p:extLst>
      <p:ext uri="{BB962C8B-B14F-4D97-AF65-F5344CB8AC3E}">
        <p14:creationId xmlns:p14="http://schemas.microsoft.com/office/powerpoint/2010/main" val="215998764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matchingName="Two Content" type="twoObj">
  <p:cSld name="Two Content">
    <p:spTree>
      <p:nvGrpSpPr>
        <p:cNvPr id="1" name="Shape 42"/>
        <p:cNvGrpSpPr/>
        <p:nvPr/>
      </p:nvGrpSpPr>
      <p:grpSpPr>
        <a:xfrm>
          <a:off x="0" y="0"/>
          <a:ext cx="0" cy="0"/>
          <a:chOff x="0" y="0"/>
          <a:chExt cx="0" cy="0"/>
        </a:xfrm>
      </p:grpSpPr>
      <p:sp>
        <p:nvSpPr>
          <p:cNvPr id="43" name="Google Shape;43;p11"/>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4" name="Google Shape;44;p11"/>
          <p:cNvSpPr txBox="1">
            <a:spLocks noGrp="1"/>
          </p:cNvSpPr>
          <p:nvPr>
            <p:ph type="body" idx="1"/>
          </p:nvPr>
        </p:nvSpPr>
        <p:spPr>
          <a:xfrm>
            <a:off x="838200" y="1825625"/>
            <a:ext cx="5181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5" name="Google Shape;45;p11"/>
          <p:cNvSpPr txBox="1">
            <a:spLocks noGrp="1"/>
          </p:cNvSpPr>
          <p:nvPr>
            <p:ph type="body" idx="2"/>
          </p:nvPr>
        </p:nvSpPr>
        <p:spPr>
          <a:xfrm>
            <a:off x="6172200" y="1825625"/>
            <a:ext cx="5181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6" name="Google Shape;46;p11"/>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7" name="Google Shape;47;p11"/>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8" name="Google Shape;48;p11"/>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pPr marL="0" lvl="0" indent="0" algn="r" rtl="0">
                <a:spcBef>
                  <a:spcPts val="0"/>
                </a:spcBef>
                <a:spcAft>
                  <a:spcPts val="0"/>
                </a:spcAft>
                <a:buNone/>
              </a:pPr>
              <a:t>‹#›</a:t>
            </a:fld>
            <a:endParaRPr/>
          </a:p>
        </p:txBody>
      </p:sp>
    </p:spTree>
    <p:extLst>
      <p:ext uri="{BB962C8B-B14F-4D97-AF65-F5344CB8AC3E}">
        <p14:creationId xmlns:p14="http://schemas.microsoft.com/office/powerpoint/2010/main" val="68498457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matchingName="Comparison" type="twoTxTwoObj">
  <p:cSld name="Comparison">
    <p:spTree>
      <p:nvGrpSpPr>
        <p:cNvPr id="1" name="Shape 49"/>
        <p:cNvGrpSpPr/>
        <p:nvPr/>
      </p:nvGrpSpPr>
      <p:grpSpPr>
        <a:xfrm>
          <a:off x="0" y="0"/>
          <a:ext cx="0" cy="0"/>
          <a:chOff x="0" y="0"/>
          <a:chExt cx="0" cy="0"/>
        </a:xfrm>
      </p:grpSpPr>
      <p:sp>
        <p:nvSpPr>
          <p:cNvPr id="50" name="Google Shape;50;p12"/>
          <p:cNvSpPr txBox="1">
            <a:spLocks noGrp="1"/>
          </p:cNvSpPr>
          <p:nvPr>
            <p:ph type="title"/>
          </p:nvPr>
        </p:nvSpPr>
        <p:spPr>
          <a:xfrm>
            <a:off x="839788"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1" name="Google Shape;51;p12"/>
          <p:cNvSpPr txBox="1">
            <a:spLocks noGrp="1"/>
          </p:cNvSpPr>
          <p:nvPr>
            <p:ph type="body" idx="1"/>
          </p:nvPr>
        </p:nvSpPr>
        <p:spPr>
          <a:xfrm>
            <a:off x="839788" y="1681163"/>
            <a:ext cx="5157787"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52" name="Google Shape;52;p12"/>
          <p:cNvSpPr txBox="1">
            <a:spLocks noGrp="1"/>
          </p:cNvSpPr>
          <p:nvPr>
            <p:ph type="body" idx="2"/>
          </p:nvPr>
        </p:nvSpPr>
        <p:spPr>
          <a:xfrm>
            <a:off x="839788" y="2505075"/>
            <a:ext cx="5157787"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53" name="Google Shape;53;p12"/>
          <p:cNvSpPr txBox="1">
            <a:spLocks noGrp="1"/>
          </p:cNvSpPr>
          <p:nvPr>
            <p:ph type="body" idx="3"/>
          </p:nvPr>
        </p:nvSpPr>
        <p:spPr>
          <a:xfrm>
            <a:off x="6172200" y="1681163"/>
            <a:ext cx="5183188"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54" name="Google Shape;54;p12"/>
          <p:cNvSpPr txBox="1">
            <a:spLocks noGrp="1"/>
          </p:cNvSpPr>
          <p:nvPr>
            <p:ph type="body" idx="4"/>
          </p:nvPr>
        </p:nvSpPr>
        <p:spPr>
          <a:xfrm>
            <a:off x="6172200" y="2505075"/>
            <a:ext cx="5183188"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55" name="Google Shape;55;p12"/>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6" name="Google Shape;56;p12"/>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7" name="Google Shape;57;p12"/>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pPr marL="0" lvl="0" indent="0" algn="r" rtl="0">
                <a:spcBef>
                  <a:spcPts val="0"/>
                </a:spcBef>
                <a:spcAft>
                  <a:spcPts val="0"/>
                </a:spcAft>
                <a:buNone/>
              </a:pPr>
              <a:t>‹#›</a:t>
            </a:fld>
            <a:endParaRPr/>
          </a:p>
        </p:txBody>
      </p:sp>
    </p:spTree>
    <p:extLst>
      <p:ext uri="{BB962C8B-B14F-4D97-AF65-F5344CB8AC3E}">
        <p14:creationId xmlns:p14="http://schemas.microsoft.com/office/powerpoint/2010/main" val="4107727315"/>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matchingName="Title Only" type="titleOnly">
  <p:cSld name="Title Only">
    <p:spTree>
      <p:nvGrpSpPr>
        <p:cNvPr id="1" name="Shape 58"/>
        <p:cNvGrpSpPr/>
        <p:nvPr/>
      </p:nvGrpSpPr>
      <p:grpSpPr>
        <a:xfrm>
          <a:off x="0" y="0"/>
          <a:ext cx="0" cy="0"/>
          <a:chOff x="0" y="0"/>
          <a:chExt cx="0" cy="0"/>
        </a:xfrm>
      </p:grpSpPr>
      <p:sp>
        <p:nvSpPr>
          <p:cNvPr id="59" name="Google Shape;59;p13"/>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0" name="Google Shape;60;p13"/>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1" name="Google Shape;61;p13"/>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2" name="Google Shape;62;p13"/>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pPr marL="0" lvl="0" indent="0" algn="r" rtl="0">
                <a:spcBef>
                  <a:spcPts val="0"/>
                </a:spcBef>
                <a:spcAft>
                  <a:spcPts val="0"/>
                </a:spcAft>
                <a:buNone/>
              </a:pPr>
              <a:t>‹#›</a:t>
            </a:fld>
            <a:endParaRPr/>
          </a:p>
        </p:txBody>
      </p:sp>
    </p:spTree>
    <p:extLst>
      <p:ext uri="{BB962C8B-B14F-4D97-AF65-F5344CB8AC3E}">
        <p14:creationId xmlns:p14="http://schemas.microsoft.com/office/powerpoint/2010/main" val="33156642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0B8FDA-6EFA-402F-BA18-D8A0CA49CA3B}"/>
              </a:ext>
            </a:extLst>
          </p:cNvPr>
          <p:cNvSpPr>
            <a:spLocks noGrp="1"/>
          </p:cNvSpPr>
          <p:nvPr>
            <p:ph type="title"/>
          </p:nvPr>
        </p:nvSpPr>
        <p:spPr>
          <a:xfrm>
            <a:off x="2144110" y="98474"/>
            <a:ext cx="9389745" cy="704424"/>
          </a:xfrm>
          <a:noFill/>
        </p:spPr>
        <p:txBody>
          <a:bodyPr>
            <a:normAutofit/>
          </a:bodyPr>
          <a:lstStyle>
            <a:lvl1pPr algn="l">
              <a:defRPr sz="2800">
                <a:solidFill>
                  <a:srgbClr val="488EFD"/>
                </a:solidFill>
                <a:latin typeface="Roboto Black" panose="02000000000000000000" pitchFamily="2" charset="0"/>
                <a:ea typeface="Roboto Black" panose="02000000000000000000" pitchFamily="2" charset="0"/>
              </a:defRPr>
            </a:lvl1pPr>
          </a:lstStyle>
          <a:p>
            <a:r>
              <a:rPr lang="en-US" dirty="0"/>
              <a:t>Click to edit Master title style</a:t>
            </a:r>
          </a:p>
        </p:txBody>
      </p:sp>
      <p:sp>
        <p:nvSpPr>
          <p:cNvPr id="3" name="Content Placeholder 2">
            <a:extLst>
              <a:ext uri="{FF2B5EF4-FFF2-40B4-BE49-F238E27FC236}">
                <a16:creationId xmlns:a16="http://schemas.microsoft.com/office/drawing/2014/main" id="{928EDA21-BAD3-45C7-B145-D99949002A38}"/>
              </a:ext>
            </a:extLst>
          </p:cNvPr>
          <p:cNvSpPr>
            <a:spLocks noGrp="1"/>
          </p:cNvSpPr>
          <p:nvPr>
            <p:ph idx="1"/>
          </p:nvPr>
        </p:nvSpPr>
        <p:spPr>
          <a:xfrm>
            <a:off x="234315" y="977265"/>
            <a:ext cx="11727180" cy="4473893"/>
          </a:xfrm>
        </p:spPr>
        <p:txBody>
          <a:bodyPr>
            <a:normAutofit/>
          </a:bodyPr>
          <a:lstStyle>
            <a:lvl1pPr>
              <a:defRPr sz="2400">
                <a:latin typeface="Roboto" panose="02000000000000000000" pitchFamily="2" charset="0"/>
                <a:ea typeface="Roboto" panose="02000000000000000000" pitchFamily="2" charset="0"/>
              </a:defRPr>
            </a:lvl1pPr>
            <a:lvl2pPr>
              <a:defRPr sz="2000">
                <a:latin typeface="Roboto" panose="02000000000000000000" pitchFamily="2" charset="0"/>
                <a:ea typeface="Roboto" panose="02000000000000000000" pitchFamily="2" charset="0"/>
              </a:defRPr>
            </a:lvl2pPr>
            <a:lvl3pPr>
              <a:defRPr sz="1800">
                <a:latin typeface="Roboto" panose="02000000000000000000" pitchFamily="2" charset="0"/>
                <a:ea typeface="Roboto" panose="02000000000000000000" pitchFamily="2" charset="0"/>
              </a:defRPr>
            </a:lvl3pPr>
            <a:lvl4pPr>
              <a:defRPr sz="1600">
                <a:latin typeface="Roboto" panose="02000000000000000000" pitchFamily="2" charset="0"/>
                <a:ea typeface="Roboto" panose="02000000000000000000" pitchFamily="2" charset="0"/>
              </a:defRPr>
            </a:lvl4pPr>
            <a:lvl5pPr>
              <a:defRPr sz="1600">
                <a:latin typeface="Roboto" panose="02000000000000000000" pitchFamily="2" charset="0"/>
                <a:ea typeface="Roboto" panose="02000000000000000000" pitchFamily="2" charset="0"/>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cxnSp>
        <p:nvCxnSpPr>
          <p:cNvPr id="6" name="Straight Connector 5">
            <a:extLst>
              <a:ext uri="{FF2B5EF4-FFF2-40B4-BE49-F238E27FC236}">
                <a16:creationId xmlns:a16="http://schemas.microsoft.com/office/drawing/2014/main" id="{2EC5E12B-AF68-B442-8F4D-464D70AD7F81}"/>
              </a:ext>
            </a:extLst>
          </p:cNvPr>
          <p:cNvCxnSpPr>
            <a:cxnSpLocks/>
          </p:cNvCxnSpPr>
          <p:nvPr userDrawn="1"/>
        </p:nvCxnSpPr>
        <p:spPr>
          <a:xfrm>
            <a:off x="623455" y="890370"/>
            <a:ext cx="11043458" cy="0"/>
          </a:xfrm>
          <a:prstGeom prst="line">
            <a:avLst/>
          </a:prstGeom>
          <a:ln w="57150">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14926865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matchingName="Content with Caption" type="objTx">
  <p:cSld name="Content with Caption">
    <p:spTree>
      <p:nvGrpSpPr>
        <p:cNvPr id="1" name="Shape 63"/>
        <p:cNvGrpSpPr/>
        <p:nvPr/>
      </p:nvGrpSpPr>
      <p:grpSpPr>
        <a:xfrm>
          <a:off x="0" y="0"/>
          <a:ext cx="0" cy="0"/>
          <a:chOff x="0" y="0"/>
          <a:chExt cx="0" cy="0"/>
        </a:xfrm>
      </p:grpSpPr>
      <p:sp>
        <p:nvSpPr>
          <p:cNvPr id="64" name="Google Shape;64;p14"/>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5" name="Google Shape;65;p14"/>
          <p:cNvSpPr txBox="1">
            <a:spLocks noGrp="1"/>
          </p:cNvSpPr>
          <p:nvPr>
            <p:ph type="body" idx="1"/>
          </p:nvPr>
        </p:nvSpPr>
        <p:spPr>
          <a:xfrm>
            <a:off x="5183188" y="987425"/>
            <a:ext cx="6172200" cy="4873625"/>
          </a:xfrm>
          <a:prstGeom prst="rect">
            <a:avLst/>
          </a:prstGeom>
          <a:noFill/>
          <a:ln>
            <a:noFill/>
          </a:ln>
        </p:spPr>
        <p:txBody>
          <a:bodyPr spcFirstLastPara="1" wrap="square" lIns="91425" tIns="45700" rIns="91425" bIns="45700" anchor="t" anchorCtr="0">
            <a:normAutofit/>
          </a:bodyPr>
          <a:lstStyle>
            <a:lvl1pPr marL="457200" lvl="0" indent="-431800" algn="l">
              <a:lnSpc>
                <a:spcPct val="90000"/>
              </a:lnSpc>
              <a:spcBef>
                <a:spcPts val="1000"/>
              </a:spcBef>
              <a:spcAft>
                <a:spcPts val="0"/>
              </a:spcAft>
              <a:buClr>
                <a:schemeClr val="dk1"/>
              </a:buClr>
              <a:buSzPts val="3200"/>
              <a:buChar char="•"/>
              <a:defRPr sz="3200"/>
            </a:lvl1pPr>
            <a:lvl2pPr marL="914400" lvl="1" indent="-406400" algn="l">
              <a:lnSpc>
                <a:spcPct val="90000"/>
              </a:lnSpc>
              <a:spcBef>
                <a:spcPts val="500"/>
              </a:spcBef>
              <a:spcAft>
                <a:spcPts val="0"/>
              </a:spcAft>
              <a:buClr>
                <a:schemeClr val="dk1"/>
              </a:buClr>
              <a:buSzPts val="2800"/>
              <a:buChar char="•"/>
              <a:defRPr sz="2800"/>
            </a:lvl2pPr>
            <a:lvl3pPr marL="1371600" lvl="2" indent="-381000" algn="l">
              <a:lnSpc>
                <a:spcPct val="90000"/>
              </a:lnSpc>
              <a:spcBef>
                <a:spcPts val="500"/>
              </a:spcBef>
              <a:spcAft>
                <a:spcPts val="0"/>
              </a:spcAft>
              <a:buClr>
                <a:schemeClr val="dk1"/>
              </a:buClr>
              <a:buSzPts val="2400"/>
              <a:buChar char="•"/>
              <a:defRPr sz="2400"/>
            </a:lvl3pPr>
            <a:lvl4pPr marL="1828800" lvl="3" indent="-355600" algn="l">
              <a:lnSpc>
                <a:spcPct val="90000"/>
              </a:lnSpc>
              <a:spcBef>
                <a:spcPts val="500"/>
              </a:spcBef>
              <a:spcAft>
                <a:spcPts val="0"/>
              </a:spcAft>
              <a:buClr>
                <a:schemeClr val="dk1"/>
              </a:buClr>
              <a:buSzPts val="2000"/>
              <a:buChar char="•"/>
              <a:defRPr sz="2000"/>
            </a:lvl4pPr>
            <a:lvl5pPr marL="2286000" lvl="4" indent="-355600" algn="l">
              <a:lnSpc>
                <a:spcPct val="90000"/>
              </a:lnSpc>
              <a:spcBef>
                <a:spcPts val="500"/>
              </a:spcBef>
              <a:spcAft>
                <a:spcPts val="0"/>
              </a:spcAft>
              <a:buClr>
                <a:schemeClr val="dk1"/>
              </a:buClr>
              <a:buSzPts val="2000"/>
              <a:buChar char="•"/>
              <a:defRPr sz="2000"/>
            </a:lvl5pPr>
            <a:lvl6pPr marL="2743200" lvl="5" indent="-355600" algn="l">
              <a:lnSpc>
                <a:spcPct val="90000"/>
              </a:lnSpc>
              <a:spcBef>
                <a:spcPts val="500"/>
              </a:spcBef>
              <a:spcAft>
                <a:spcPts val="0"/>
              </a:spcAft>
              <a:buClr>
                <a:schemeClr val="dk1"/>
              </a:buClr>
              <a:buSzPts val="2000"/>
              <a:buChar char="•"/>
              <a:defRPr sz="2000"/>
            </a:lvl6pPr>
            <a:lvl7pPr marL="3200400" lvl="6" indent="-355600" algn="l">
              <a:lnSpc>
                <a:spcPct val="90000"/>
              </a:lnSpc>
              <a:spcBef>
                <a:spcPts val="500"/>
              </a:spcBef>
              <a:spcAft>
                <a:spcPts val="0"/>
              </a:spcAft>
              <a:buClr>
                <a:schemeClr val="dk1"/>
              </a:buClr>
              <a:buSzPts val="2000"/>
              <a:buChar char="•"/>
              <a:defRPr sz="2000"/>
            </a:lvl7pPr>
            <a:lvl8pPr marL="3657600" lvl="7" indent="-355600" algn="l">
              <a:lnSpc>
                <a:spcPct val="90000"/>
              </a:lnSpc>
              <a:spcBef>
                <a:spcPts val="500"/>
              </a:spcBef>
              <a:spcAft>
                <a:spcPts val="0"/>
              </a:spcAft>
              <a:buClr>
                <a:schemeClr val="dk1"/>
              </a:buClr>
              <a:buSzPts val="2000"/>
              <a:buChar char="•"/>
              <a:defRPr sz="2000"/>
            </a:lvl8pPr>
            <a:lvl9pPr marL="4114800" lvl="8" indent="-355600" algn="l">
              <a:lnSpc>
                <a:spcPct val="90000"/>
              </a:lnSpc>
              <a:spcBef>
                <a:spcPts val="500"/>
              </a:spcBef>
              <a:spcAft>
                <a:spcPts val="0"/>
              </a:spcAft>
              <a:buClr>
                <a:schemeClr val="dk1"/>
              </a:buClr>
              <a:buSzPts val="2000"/>
              <a:buChar char="•"/>
              <a:defRPr sz="2000"/>
            </a:lvl9pPr>
          </a:lstStyle>
          <a:p>
            <a:endParaRPr/>
          </a:p>
        </p:txBody>
      </p:sp>
      <p:sp>
        <p:nvSpPr>
          <p:cNvPr id="66" name="Google Shape;66;p14"/>
          <p:cNvSpPr txBox="1">
            <a:spLocks noGrp="1"/>
          </p:cNvSpPr>
          <p:nvPr>
            <p:ph type="body" idx="2"/>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67" name="Google Shape;67;p14"/>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8" name="Google Shape;68;p14"/>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9" name="Google Shape;69;p14"/>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pPr marL="0" lvl="0" indent="0" algn="r" rtl="0">
                <a:spcBef>
                  <a:spcPts val="0"/>
                </a:spcBef>
                <a:spcAft>
                  <a:spcPts val="0"/>
                </a:spcAft>
                <a:buNone/>
              </a:pPr>
              <a:t>‹#›</a:t>
            </a:fld>
            <a:endParaRPr/>
          </a:p>
        </p:txBody>
      </p:sp>
    </p:spTree>
    <p:extLst>
      <p:ext uri="{BB962C8B-B14F-4D97-AF65-F5344CB8AC3E}">
        <p14:creationId xmlns:p14="http://schemas.microsoft.com/office/powerpoint/2010/main" val="217458468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matchingName="Picture with Caption" type="picTx">
  <p:cSld name="Picture with Caption">
    <p:spTree>
      <p:nvGrpSpPr>
        <p:cNvPr id="1" name="Shape 70"/>
        <p:cNvGrpSpPr/>
        <p:nvPr/>
      </p:nvGrpSpPr>
      <p:grpSpPr>
        <a:xfrm>
          <a:off x="0" y="0"/>
          <a:ext cx="0" cy="0"/>
          <a:chOff x="0" y="0"/>
          <a:chExt cx="0" cy="0"/>
        </a:xfrm>
      </p:grpSpPr>
      <p:sp>
        <p:nvSpPr>
          <p:cNvPr id="71" name="Google Shape;71;p15"/>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2" name="Google Shape;72;p15"/>
          <p:cNvSpPr>
            <a:spLocks noGrp="1"/>
          </p:cNvSpPr>
          <p:nvPr>
            <p:ph type="pic" idx="2"/>
          </p:nvPr>
        </p:nvSpPr>
        <p:spPr>
          <a:xfrm>
            <a:off x="5183188" y="987425"/>
            <a:ext cx="6172200" cy="4873625"/>
          </a:xfrm>
          <a:prstGeom prst="rect">
            <a:avLst/>
          </a:prstGeom>
          <a:noFill/>
          <a:ln>
            <a:noFill/>
          </a:ln>
        </p:spPr>
        <p:txBody>
          <a:bodyPr spcFirstLastPara="1" wrap="square" lIns="91425" tIns="45700" rIns="91425" bIns="45700" anchor="t" anchorCtr="0">
            <a:normAutofit/>
          </a:bodyPr>
          <a:lstStyle>
            <a:lvl1pPr marR="0" lvl="0" algn="l" rtl="0">
              <a:lnSpc>
                <a:spcPct val="90000"/>
              </a:lnSpc>
              <a:spcBef>
                <a:spcPts val="1000"/>
              </a:spcBef>
              <a:spcAft>
                <a:spcPts val="0"/>
              </a:spcAft>
              <a:buClr>
                <a:schemeClr val="dk1"/>
              </a:buClr>
              <a:buSzPts val="3200"/>
              <a:buFont typeface="Arial"/>
              <a:buNone/>
              <a:defRPr sz="3200" b="0" i="0" u="none" strike="noStrike" cap="none">
                <a:solidFill>
                  <a:schemeClr val="dk1"/>
                </a:solidFill>
                <a:latin typeface="Calibri"/>
                <a:ea typeface="Calibri"/>
                <a:cs typeface="Calibri"/>
                <a:sym typeface="Calibri"/>
              </a:defRPr>
            </a:lvl1pPr>
            <a:lvl2pPr marR="0" lvl="1" algn="l" rtl="0">
              <a:lnSpc>
                <a:spcPct val="90000"/>
              </a:lnSpc>
              <a:spcBef>
                <a:spcPts val="500"/>
              </a:spcBef>
              <a:spcAft>
                <a:spcPts val="0"/>
              </a:spcAft>
              <a:buClr>
                <a:schemeClr val="dk1"/>
              </a:buClr>
              <a:buSzPts val="2800"/>
              <a:buFont typeface="Arial"/>
              <a:buNone/>
              <a:defRPr sz="2800" b="0" i="0" u="none" strike="noStrike" cap="none">
                <a:solidFill>
                  <a:schemeClr val="dk1"/>
                </a:solidFill>
                <a:latin typeface="Calibri"/>
                <a:ea typeface="Calibri"/>
                <a:cs typeface="Calibri"/>
                <a:sym typeface="Calibri"/>
              </a:defRPr>
            </a:lvl2pPr>
            <a:lvl3pPr marR="0" lvl="2" algn="l" rtl="0">
              <a:lnSpc>
                <a:spcPct val="90000"/>
              </a:lnSpc>
              <a:spcBef>
                <a:spcPts val="500"/>
              </a:spcBef>
              <a:spcAft>
                <a:spcPts val="0"/>
              </a:spcAft>
              <a:buClr>
                <a:schemeClr val="dk1"/>
              </a:buClr>
              <a:buSzPts val="2400"/>
              <a:buFont typeface="Arial"/>
              <a:buNone/>
              <a:defRPr sz="2400" b="0" i="0" u="none" strike="noStrike" cap="none">
                <a:solidFill>
                  <a:schemeClr val="dk1"/>
                </a:solidFill>
                <a:latin typeface="Calibri"/>
                <a:ea typeface="Calibri"/>
                <a:cs typeface="Calibri"/>
                <a:sym typeface="Calibri"/>
              </a:defRPr>
            </a:lvl3pPr>
            <a:lvl4pPr marR="0" lvl="3"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4pPr>
            <a:lvl5pPr marR="0" lvl="4"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5pPr>
            <a:lvl6pPr marR="0" lvl="5"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6pPr>
            <a:lvl7pPr marR="0" lvl="6"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7pPr>
            <a:lvl8pPr marR="0" lvl="7"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8pPr>
            <a:lvl9pPr marR="0" lvl="8"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9pPr>
          </a:lstStyle>
          <a:p>
            <a:endParaRPr/>
          </a:p>
        </p:txBody>
      </p:sp>
      <p:sp>
        <p:nvSpPr>
          <p:cNvPr id="73" name="Google Shape;73;p15"/>
          <p:cNvSpPr txBox="1">
            <a:spLocks noGrp="1"/>
          </p:cNvSpPr>
          <p:nvPr>
            <p:ph type="body" idx="1"/>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74" name="Google Shape;74;p15"/>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5" name="Google Shape;75;p15"/>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6" name="Google Shape;76;p15"/>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pPr marL="0" lvl="0" indent="0" algn="r" rtl="0">
                <a:spcBef>
                  <a:spcPts val="0"/>
                </a:spcBef>
                <a:spcAft>
                  <a:spcPts val="0"/>
                </a:spcAft>
                <a:buNone/>
              </a:pPr>
              <a:t>‹#›</a:t>
            </a:fld>
            <a:endParaRPr/>
          </a:p>
        </p:txBody>
      </p:sp>
    </p:spTree>
    <p:extLst>
      <p:ext uri="{BB962C8B-B14F-4D97-AF65-F5344CB8AC3E}">
        <p14:creationId xmlns:p14="http://schemas.microsoft.com/office/powerpoint/2010/main" val="42674064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matchingName="Title and Vertical Text" type="vertTx">
  <p:cSld name="Title and Vertical Text">
    <p:spTree>
      <p:nvGrpSpPr>
        <p:cNvPr id="1" name="Shape 77"/>
        <p:cNvGrpSpPr/>
        <p:nvPr/>
      </p:nvGrpSpPr>
      <p:grpSpPr>
        <a:xfrm>
          <a:off x="0" y="0"/>
          <a:ext cx="0" cy="0"/>
          <a:chOff x="0" y="0"/>
          <a:chExt cx="0" cy="0"/>
        </a:xfrm>
      </p:grpSpPr>
      <p:sp>
        <p:nvSpPr>
          <p:cNvPr id="78" name="Google Shape;78;p16"/>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9" name="Google Shape;79;p16"/>
          <p:cNvSpPr txBox="1">
            <a:spLocks noGrp="1"/>
          </p:cNvSpPr>
          <p:nvPr>
            <p:ph type="body" idx="1"/>
          </p:nvPr>
        </p:nvSpPr>
        <p:spPr>
          <a:xfrm rot="5400000">
            <a:off x="3920331" y="-1256506"/>
            <a:ext cx="4351338" cy="105156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80" name="Google Shape;80;p16"/>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1" name="Google Shape;81;p16"/>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2" name="Google Shape;82;p16"/>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pPr marL="0" lvl="0" indent="0" algn="r" rtl="0">
                <a:spcBef>
                  <a:spcPts val="0"/>
                </a:spcBef>
                <a:spcAft>
                  <a:spcPts val="0"/>
                </a:spcAft>
                <a:buNone/>
              </a:pPr>
              <a:t>‹#›</a:t>
            </a:fld>
            <a:endParaRPr/>
          </a:p>
        </p:txBody>
      </p:sp>
    </p:spTree>
    <p:extLst>
      <p:ext uri="{BB962C8B-B14F-4D97-AF65-F5344CB8AC3E}">
        <p14:creationId xmlns:p14="http://schemas.microsoft.com/office/powerpoint/2010/main" val="4156481268"/>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 Title and Text">
    <p:spTree>
      <p:nvGrpSpPr>
        <p:cNvPr id="1" name="Shape 83"/>
        <p:cNvGrpSpPr/>
        <p:nvPr/>
      </p:nvGrpSpPr>
      <p:grpSpPr>
        <a:xfrm>
          <a:off x="0" y="0"/>
          <a:ext cx="0" cy="0"/>
          <a:chOff x="0" y="0"/>
          <a:chExt cx="0" cy="0"/>
        </a:xfrm>
      </p:grpSpPr>
      <p:sp>
        <p:nvSpPr>
          <p:cNvPr id="84" name="Google Shape;84;p17"/>
          <p:cNvSpPr txBox="1">
            <a:spLocks noGrp="1"/>
          </p:cNvSpPr>
          <p:nvPr>
            <p:ph type="title"/>
          </p:nvPr>
        </p:nvSpPr>
        <p:spPr>
          <a:xfrm rot="5400000">
            <a:off x="7133431" y="1956594"/>
            <a:ext cx="5811838" cy="26289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85" name="Google Shape;85;p17"/>
          <p:cNvSpPr txBox="1">
            <a:spLocks noGrp="1"/>
          </p:cNvSpPr>
          <p:nvPr>
            <p:ph type="body" idx="1"/>
          </p:nvPr>
        </p:nvSpPr>
        <p:spPr>
          <a:xfrm rot="5400000">
            <a:off x="1799431" y="-596106"/>
            <a:ext cx="5811838" cy="77343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86" name="Google Shape;86;p17"/>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7" name="Google Shape;87;p17"/>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8" name="Google Shape;88;p17"/>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pPr marL="0" lvl="0" indent="0" algn="r" rtl="0">
                <a:spcBef>
                  <a:spcPts val="0"/>
                </a:spcBef>
                <a:spcAft>
                  <a:spcPts val="0"/>
                </a:spcAft>
                <a:buNone/>
              </a:pPr>
              <a:t>‹#›</a:t>
            </a:fld>
            <a:endParaRPr/>
          </a:p>
        </p:txBody>
      </p:sp>
    </p:spTree>
    <p:extLst>
      <p:ext uri="{BB962C8B-B14F-4D97-AF65-F5344CB8AC3E}">
        <p14:creationId xmlns:p14="http://schemas.microsoft.com/office/powerpoint/2010/main" val="18421949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1_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0B8FDA-6EFA-402F-BA18-D8A0CA49CA3B}"/>
              </a:ext>
            </a:extLst>
          </p:cNvPr>
          <p:cNvSpPr>
            <a:spLocks noGrp="1"/>
          </p:cNvSpPr>
          <p:nvPr>
            <p:ph type="title"/>
          </p:nvPr>
        </p:nvSpPr>
        <p:spPr>
          <a:xfrm>
            <a:off x="516833" y="174018"/>
            <a:ext cx="10002743" cy="704424"/>
          </a:xfrm>
          <a:noFill/>
        </p:spPr>
        <p:txBody>
          <a:bodyPr>
            <a:normAutofit/>
          </a:bodyPr>
          <a:lstStyle>
            <a:lvl1pPr algn="l">
              <a:defRPr sz="3200" b="1">
                <a:solidFill>
                  <a:srgbClr val="488EFD"/>
                </a:solidFill>
                <a:latin typeface="+mn-lt"/>
                <a:ea typeface="Roboto" panose="02000000000000000000" pitchFamily="2" charset="0"/>
              </a:defRPr>
            </a:lvl1pPr>
          </a:lstStyle>
          <a:p>
            <a:r>
              <a:rPr lang="en-US" dirty="0"/>
              <a:t>Click to edit Master title style</a:t>
            </a:r>
          </a:p>
        </p:txBody>
      </p:sp>
      <p:sp>
        <p:nvSpPr>
          <p:cNvPr id="3" name="Content Placeholder 2">
            <a:extLst>
              <a:ext uri="{FF2B5EF4-FFF2-40B4-BE49-F238E27FC236}">
                <a16:creationId xmlns:a16="http://schemas.microsoft.com/office/drawing/2014/main" id="{928EDA21-BAD3-45C7-B145-D99949002A38}"/>
              </a:ext>
            </a:extLst>
          </p:cNvPr>
          <p:cNvSpPr>
            <a:spLocks noGrp="1"/>
          </p:cNvSpPr>
          <p:nvPr>
            <p:ph idx="1"/>
          </p:nvPr>
        </p:nvSpPr>
        <p:spPr>
          <a:xfrm>
            <a:off x="516835" y="977265"/>
            <a:ext cx="11227242" cy="4986213"/>
          </a:xfrm>
        </p:spPr>
        <p:txBody>
          <a:bodyPr>
            <a:normAutofit/>
          </a:bodyPr>
          <a:lstStyle>
            <a:lvl1pPr>
              <a:defRPr sz="2000">
                <a:solidFill>
                  <a:schemeClr val="bg2">
                    <a:lumMod val="50000"/>
                  </a:schemeClr>
                </a:solidFill>
                <a:latin typeface="Roboto" panose="02000000000000000000" pitchFamily="2" charset="0"/>
                <a:ea typeface="Roboto" panose="02000000000000000000" pitchFamily="2" charset="0"/>
              </a:defRPr>
            </a:lvl1pPr>
            <a:lvl2pPr>
              <a:defRPr sz="1800">
                <a:solidFill>
                  <a:schemeClr val="bg2">
                    <a:lumMod val="50000"/>
                  </a:schemeClr>
                </a:solidFill>
                <a:latin typeface="Roboto" panose="02000000000000000000" pitchFamily="2" charset="0"/>
                <a:ea typeface="Roboto" panose="02000000000000000000" pitchFamily="2" charset="0"/>
              </a:defRPr>
            </a:lvl2pPr>
            <a:lvl3pPr>
              <a:defRPr sz="1600">
                <a:solidFill>
                  <a:schemeClr val="bg2">
                    <a:lumMod val="50000"/>
                  </a:schemeClr>
                </a:solidFill>
                <a:latin typeface="Roboto" panose="02000000000000000000" pitchFamily="2" charset="0"/>
                <a:ea typeface="Roboto" panose="02000000000000000000" pitchFamily="2" charset="0"/>
              </a:defRPr>
            </a:lvl3pPr>
            <a:lvl4pPr>
              <a:defRPr sz="1400">
                <a:solidFill>
                  <a:schemeClr val="bg2">
                    <a:lumMod val="50000"/>
                  </a:schemeClr>
                </a:solidFill>
                <a:latin typeface="Roboto" panose="02000000000000000000" pitchFamily="2" charset="0"/>
                <a:ea typeface="Roboto" panose="02000000000000000000" pitchFamily="2" charset="0"/>
              </a:defRPr>
            </a:lvl4pPr>
            <a:lvl5pPr>
              <a:defRPr sz="1400">
                <a:solidFill>
                  <a:schemeClr val="bg2">
                    <a:lumMod val="50000"/>
                  </a:schemeClr>
                </a:solidFill>
                <a:latin typeface="Roboto" panose="02000000000000000000" pitchFamily="2" charset="0"/>
                <a:ea typeface="Roboto" panose="02000000000000000000" pitchFamily="2" charset="0"/>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Box 3">
            <a:extLst>
              <a:ext uri="{FF2B5EF4-FFF2-40B4-BE49-F238E27FC236}">
                <a16:creationId xmlns:a16="http://schemas.microsoft.com/office/drawing/2014/main" id="{E6C6E5A2-DBB0-47DA-9E4E-E9AF2E01D6D0}"/>
              </a:ext>
            </a:extLst>
          </p:cNvPr>
          <p:cNvSpPr txBox="1"/>
          <p:nvPr userDrawn="1"/>
        </p:nvSpPr>
        <p:spPr>
          <a:xfrm>
            <a:off x="10908046" y="6329348"/>
            <a:ext cx="937011" cy="276999"/>
          </a:xfrm>
          <a:prstGeom prst="rect">
            <a:avLst/>
          </a:prstGeom>
          <a:noFill/>
        </p:spPr>
        <p:txBody>
          <a:bodyPr wrap="square" rtlCol="0">
            <a:spAutoFit/>
          </a:bodyPr>
          <a:lstStyle/>
          <a:p>
            <a:pPr algn="r"/>
            <a:fld id="{91B8ACE1-5771-4F04-9C11-C76F9433750F}" type="slidenum">
              <a:rPr lang="en-US" sz="1200" smtClean="0">
                <a:solidFill>
                  <a:schemeClr val="bg2">
                    <a:lumMod val="50000"/>
                  </a:schemeClr>
                </a:solidFill>
              </a:rPr>
              <a:pPr algn="r"/>
              <a:t>‹#›</a:t>
            </a:fld>
            <a:endParaRPr lang="en-US" sz="1200" dirty="0">
              <a:solidFill>
                <a:schemeClr val="bg2">
                  <a:lumMod val="50000"/>
                </a:schemeClr>
              </a:solidFill>
            </a:endParaRPr>
          </a:p>
        </p:txBody>
      </p:sp>
      <p:cxnSp>
        <p:nvCxnSpPr>
          <p:cNvPr id="6" name="Straight Connector 5">
            <a:extLst>
              <a:ext uri="{FF2B5EF4-FFF2-40B4-BE49-F238E27FC236}">
                <a16:creationId xmlns:a16="http://schemas.microsoft.com/office/drawing/2014/main" id="{F405D0F4-F4C9-4F21-82B5-8012D0A5857B}"/>
              </a:ext>
            </a:extLst>
          </p:cNvPr>
          <p:cNvCxnSpPr>
            <a:cxnSpLocks/>
          </p:cNvCxnSpPr>
          <p:nvPr userDrawn="1"/>
        </p:nvCxnSpPr>
        <p:spPr>
          <a:xfrm>
            <a:off x="623455" y="890370"/>
            <a:ext cx="11043458" cy="0"/>
          </a:xfrm>
          <a:prstGeom prst="line">
            <a:avLst/>
          </a:prstGeom>
          <a:ln w="38100">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8328065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CE2042-CC77-45C5-9BCE-A5166D2FC9ED}"/>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29670569-7EA2-49B9-BE0F-78A53BA30022}"/>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33F0A1AB-3F9C-49C9-8000-F7F7424988F9}"/>
              </a:ext>
            </a:extLst>
          </p:cNvPr>
          <p:cNvSpPr>
            <a:spLocks noGrp="1"/>
          </p:cNvSpPr>
          <p:nvPr>
            <p:ph type="dt" sz="half" idx="10"/>
          </p:nvPr>
        </p:nvSpPr>
        <p:spPr/>
        <p:txBody>
          <a:bodyPr/>
          <a:lstStyle/>
          <a:p>
            <a:fld id="{2AD5ED19-2ED8-49D3-8446-A4C9734DC346}" type="datetime1">
              <a:rPr lang="en-US" smtClean="0"/>
              <a:pPr/>
              <a:t>5/1/25</a:t>
            </a:fld>
            <a:endParaRPr lang="en-US"/>
          </a:p>
        </p:txBody>
      </p:sp>
      <p:sp>
        <p:nvSpPr>
          <p:cNvPr id="5" name="Footer Placeholder 4">
            <a:extLst>
              <a:ext uri="{FF2B5EF4-FFF2-40B4-BE49-F238E27FC236}">
                <a16:creationId xmlns:a16="http://schemas.microsoft.com/office/drawing/2014/main" id="{5241C9EE-834A-4BEA-A9FB-F9B7ACBF1AD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801CD3C-7E39-4921-8FFF-76E524A2D72E}"/>
              </a:ext>
            </a:extLst>
          </p:cNvPr>
          <p:cNvSpPr>
            <a:spLocks noGrp="1"/>
          </p:cNvSpPr>
          <p:nvPr>
            <p:ph type="sldNum" sz="quarter" idx="12"/>
          </p:nvPr>
        </p:nvSpPr>
        <p:spPr/>
        <p:txBody>
          <a:bodyPr/>
          <a:lstStyle/>
          <a:p>
            <a:fld id="{823A4800-D636-418A-9240-5C2AA67518C1}" type="slidenum">
              <a:rPr lang="en-US" smtClean="0"/>
              <a:pPr/>
              <a:t>‹#›</a:t>
            </a:fld>
            <a:endParaRPr lang="en-US"/>
          </a:p>
        </p:txBody>
      </p:sp>
    </p:spTree>
    <p:extLst>
      <p:ext uri="{BB962C8B-B14F-4D97-AF65-F5344CB8AC3E}">
        <p14:creationId xmlns:p14="http://schemas.microsoft.com/office/powerpoint/2010/main" val="31802884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31C587-32B4-4640-A083-EC1DBEF8F78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F6533DA-BC94-4433-88C3-731D0C24BA38}"/>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8D103819-9C8A-45E5-B530-D884FEA72A4E}"/>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59C795BE-0B69-4148-8E4C-D41AB3E96A4C}"/>
              </a:ext>
            </a:extLst>
          </p:cNvPr>
          <p:cNvSpPr>
            <a:spLocks noGrp="1"/>
          </p:cNvSpPr>
          <p:nvPr>
            <p:ph type="dt" sz="half" idx="10"/>
          </p:nvPr>
        </p:nvSpPr>
        <p:spPr/>
        <p:txBody>
          <a:bodyPr/>
          <a:lstStyle/>
          <a:p>
            <a:fld id="{E46F37F5-B4A1-4E8A-9561-429286CBF75A}" type="datetime1">
              <a:rPr lang="en-US" smtClean="0"/>
              <a:pPr/>
              <a:t>5/1/25</a:t>
            </a:fld>
            <a:endParaRPr lang="en-US"/>
          </a:p>
        </p:txBody>
      </p:sp>
      <p:sp>
        <p:nvSpPr>
          <p:cNvPr id="6" name="Footer Placeholder 5">
            <a:extLst>
              <a:ext uri="{FF2B5EF4-FFF2-40B4-BE49-F238E27FC236}">
                <a16:creationId xmlns:a16="http://schemas.microsoft.com/office/drawing/2014/main" id="{B3901E83-09FC-4AA4-AB1C-388C4FBA03D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54D7968-8D82-4C47-8199-500BD3CDFB3E}"/>
              </a:ext>
            </a:extLst>
          </p:cNvPr>
          <p:cNvSpPr>
            <a:spLocks noGrp="1"/>
          </p:cNvSpPr>
          <p:nvPr>
            <p:ph type="sldNum" sz="quarter" idx="12"/>
          </p:nvPr>
        </p:nvSpPr>
        <p:spPr/>
        <p:txBody>
          <a:bodyPr/>
          <a:lstStyle/>
          <a:p>
            <a:fld id="{823A4800-D636-418A-9240-5C2AA67518C1}" type="slidenum">
              <a:rPr lang="en-US" smtClean="0"/>
              <a:pPr/>
              <a:t>‹#›</a:t>
            </a:fld>
            <a:endParaRPr lang="en-US"/>
          </a:p>
        </p:txBody>
      </p:sp>
    </p:spTree>
    <p:extLst>
      <p:ext uri="{BB962C8B-B14F-4D97-AF65-F5344CB8AC3E}">
        <p14:creationId xmlns:p14="http://schemas.microsoft.com/office/powerpoint/2010/main" val="89306979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016822-B212-467D-A72B-1F5346864C3B}"/>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31A989B0-7917-4A46-8927-CDA33D3DDA6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D6C1245F-205B-42B3-AC05-39AEDA93D420}"/>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D214FF6E-0492-4720-AC71-68754530F16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5FCB9B71-9E73-4F0A-8887-9B015B73E464}"/>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0156888E-B0CE-40A0-B355-616B77DF2A9C}"/>
              </a:ext>
            </a:extLst>
          </p:cNvPr>
          <p:cNvSpPr>
            <a:spLocks noGrp="1"/>
          </p:cNvSpPr>
          <p:nvPr>
            <p:ph type="dt" sz="half" idx="10"/>
          </p:nvPr>
        </p:nvSpPr>
        <p:spPr/>
        <p:txBody>
          <a:bodyPr/>
          <a:lstStyle/>
          <a:p>
            <a:fld id="{0296A064-C083-40C3-8979-95F852328F37}" type="datetime1">
              <a:rPr lang="en-US" smtClean="0"/>
              <a:pPr/>
              <a:t>5/1/25</a:t>
            </a:fld>
            <a:endParaRPr lang="en-US"/>
          </a:p>
        </p:txBody>
      </p:sp>
      <p:sp>
        <p:nvSpPr>
          <p:cNvPr id="8" name="Footer Placeholder 7">
            <a:extLst>
              <a:ext uri="{FF2B5EF4-FFF2-40B4-BE49-F238E27FC236}">
                <a16:creationId xmlns:a16="http://schemas.microsoft.com/office/drawing/2014/main" id="{BC795D28-BC1C-4BBD-9B0E-1A68884D1E82}"/>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76473609-DDC8-4EA1-A568-66279B1CA3E8}"/>
              </a:ext>
            </a:extLst>
          </p:cNvPr>
          <p:cNvSpPr>
            <a:spLocks noGrp="1"/>
          </p:cNvSpPr>
          <p:nvPr>
            <p:ph type="sldNum" sz="quarter" idx="12"/>
          </p:nvPr>
        </p:nvSpPr>
        <p:spPr/>
        <p:txBody>
          <a:bodyPr/>
          <a:lstStyle/>
          <a:p>
            <a:fld id="{823A4800-D636-418A-9240-5C2AA67518C1}" type="slidenum">
              <a:rPr lang="en-US" smtClean="0"/>
              <a:pPr/>
              <a:t>‹#›</a:t>
            </a:fld>
            <a:endParaRPr lang="en-US"/>
          </a:p>
        </p:txBody>
      </p:sp>
    </p:spTree>
    <p:extLst>
      <p:ext uri="{BB962C8B-B14F-4D97-AF65-F5344CB8AC3E}">
        <p14:creationId xmlns:p14="http://schemas.microsoft.com/office/powerpoint/2010/main" val="126648283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A983F2-F99B-4B9E-9E0C-A53E423A1B52}"/>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C3FAE7E2-C3CD-4403-B210-0A4BB7AC2D17}"/>
              </a:ext>
            </a:extLst>
          </p:cNvPr>
          <p:cNvSpPr>
            <a:spLocks noGrp="1"/>
          </p:cNvSpPr>
          <p:nvPr>
            <p:ph type="dt" sz="half" idx="10"/>
          </p:nvPr>
        </p:nvSpPr>
        <p:spPr/>
        <p:txBody>
          <a:bodyPr/>
          <a:lstStyle/>
          <a:p>
            <a:fld id="{88C5ACCA-E23A-4DF6-B0E4-D3624885B8EA}" type="datetime1">
              <a:rPr lang="en-US" smtClean="0"/>
              <a:pPr/>
              <a:t>5/1/25</a:t>
            </a:fld>
            <a:endParaRPr lang="en-US"/>
          </a:p>
        </p:txBody>
      </p:sp>
      <p:sp>
        <p:nvSpPr>
          <p:cNvPr id="4" name="Footer Placeholder 3">
            <a:extLst>
              <a:ext uri="{FF2B5EF4-FFF2-40B4-BE49-F238E27FC236}">
                <a16:creationId xmlns:a16="http://schemas.microsoft.com/office/drawing/2014/main" id="{3265E928-B3C5-4713-94FE-4F34B6604A52}"/>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21AC1BD4-75A6-482E-A55A-40D0114CAF77}"/>
              </a:ext>
            </a:extLst>
          </p:cNvPr>
          <p:cNvSpPr>
            <a:spLocks noGrp="1"/>
          </p:cNvSpPr>
          <p:nvPr>
            <p:ph type="sldNum" sz="quarter" idx="12"/>
          </p:nvPr>
        </p:nvSpPr>
        <p:spPr/>
        <p:txBody>
          <a:bodyPr/>
          <a:lstStyle/>
          <a:p>
            <a:fld id="{823A4800-D636-418A-9240-5C2AA67518C1}" type="slidenum">
              <a:rPr lang="en-US" smtClean="0"/>
              <a:pPr/>
              <a:t>‹#›</a:t>
            </a:fld>
            <a:endParaRPr lang="en-US"/>
          </a:p>
        </p:txBody>
      </p:sp>
    </p:spTree>
    <p:extLst>
      <p:ext uri="{BB962C8B-B14F-4D97-AF65-F5344CB8AC3E}">
        <p14:creationId xmlns:p14="http://schemas.microsoft.com/office/powerpoint/2010/main" val="29271470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8523168-666F-4812-868F-341647933B5F}"/>
              </a:ext>
            </a:extLst>
          </p:cNvPr>
          <p:cNvSpPr>
            <a:spLocks noGrp="1"/>
          </p:cNvSpPr>
          <p:nvPr>
            <p:ph type="dt" sz="half" idx="10"/>
          </p:nvPr>
        </p:nvSpPr>
        <p:spPr/>
        <p:txBody>
          <a:bodyPr/>
          <a:lstStyle/>
          <a:p>
            <a:fld id="{4A2710F0-D9BE-49F0-8754-6A0CEC7EB1D0}" type="datetime1">
              <a:rPr lang="en-US" smtClean="0"/>
              <a:pPr/>
              <a:t>5/1/25</a:t>
            </a:fld>
            <a:endParaRPr lang="en-US"/>
          </a:p>
        </p:txBody>
      </p:sp>
      <p:sp>
        <p:nvSpPr>
          <p:cNvPr id="3" name="Footer Placeholder 2">
            <a:extLst>
              <a:ext uri="{FF2B5EF4-FFF2-40B4-BE49-F238E27FC236}">
                <a16:creationId xmlns:a16="http://schemas.microsoft.com/office/drawing/2014/main" id="{0DB3CE5F-01A8-4E4D-8740-49EFC1B08006}"/>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FB68F3D4-ED99-43FB-A237-275897DD6CAC}"/>
              </a:ext>
            </a:extLst>
          </p:cNvPr>
          <p:cNvSpPr>
            <a:spLocks noGrp="1"/>
          </p:cNvSpPr>
          <p:nvPr>
            <p:ph type="sldNum" sz="quarter" idx="12"/>
          </p:nvPr>
        </p:nvSpPr>
        <p:spPr/>
        <p:txBody>
          <a:bodyPr/>
          <a:lstStyle/>
          <a:p>
            <a:fld id="{823A4800-D636-418A-9240-5C2AA67518C1}" type="slidenum">
              <a:rPr lang="en-US" smtClean="0"/>
              <a:pPr/>
              <a:t>‹#›</a:t>
            </a:fld>
            <a:endParaRPr lang="en-US"/>
          </a:p>
        </p:txBody>
      </p:sp>
    </p:spTree>
    <p:extLst>
      <p:ext uri="{BB962C8B-B14F-4D97-AF65-F5344CB8AC3E}">
        <p14:creationId xmlns:p14="http://schemas.microsoft.com/office/powerpoint/2010/main" val="7940723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177A15-DB52-4036-A374-0575059C42E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9CC78AB1-D37A-446E-95F5-1116CB84278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B0B86C48-2453-477D-B98E-C964D229BB3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22BD4943-AA8E-4DA5-8829-180D8CE4C895}"/>
              </a:ext>
            </a:extLst>
          </p:cNvPr>
          <p:cNvSpPr>
            <a:spLocks noGrp="1"/>
          </p:cNvSpPr>
          <p:nvPr>
            <p:ph type="dt" sz="half" idx="10"/>
          </p:nvPr>
        </p:nvSpPr>
        <p:spPr/>
        <p:txBody>
          <a:bodyPr/>
          <a:lstStyle/>
          <a:p>
            <a:fld id="{AAC5C9AE-FF8E-4DAA-9A8F-59EC7DBB9920}" type="datetime1">
              <a:rPr lang="en-US" smtClean="0"/>
              <a:pPr/>
              <a:t>5/1/25</a:t>
            </a:fld>
            <a:endParaRPr lang="en-US"/>
          </a:p>
        </p:txBody>
      </p:sp>
      <p:sp>
        <p:nvSpPr>
          <p:cNvPr id="6" name="Footer Placeholder 5">
            <a:extLst>
              <a:ext uri="{FF2B5EF4-FFF2-40B4-BE49-F238E27FC236}">
                <a16:creationId xmlns:a16="http://schemas.microsoft.com/office/drawing/2014/main" id="{BE7D66BC-F88E-42FB-9E61-30B347E4ED5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C5F4173-41A1-4ACC-AB44-620F344D6552}"/>
              </a:ext>
            </a:extLst>
          </p:cNvPr>
          <p:cNvSpPr>
            <a:spLocks noGrp="1"/>
          </p:cNvSpPr>
          <p:nvPr>
            <p:ph type="sldNum" sz="quarter" idx="12"/>
          </p:nvPr>
        </p:nvSpPr>
        <p:spPr/>
        <p:txBody>
          <a:bodyPr/>
          <a:lstStyle/>
          <a:p>
            <a:fld id="{823A4800-D636-418A-9240-5C2AA67518C1}" type="slidenum">
              <a:rPr lang="en-US" smtClean="0"/>
              <a:pPr/>
              <a:t>‹#›</a:t>
            </a:fld>
            <a:endParaRPr lang="en-US"/>
          </a:p>
        </p:txBody>
      </p:sp>
    </p:spTree>
    <p:extLst>
      <p:ext uri="{BB962C8B-B14F-4D97-AF65-F5344CB8AC3E}">
        <p14:creationId xmlns:p14="http://schemas.microsoft.com/office/powerpoint/2010/main" val="138262937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theme" Target="../theme/theme2.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031B22F-98CF-4DC7-AAF9-210D6CCC85F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663DEE29-D41E-4F4F-B7D1-2BE8502A672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703CC94-1763-499D-A4B9-40661130C07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7A989F9-D843-408F-B6F0-1FAA741C7D14}" type="datetime1">
              <a:rPr lang="en-US" smtClean="0"/>
              <a:pPr/>
              <a:t>5/1/25</a:t>
            </a:fld>
            <a:endParaRPr lang="en-US"/>
          </a:p>
        </p:txBody>
      </p:sp>
      <p:sp>
        <p:nvSpPr>
          <p:cNvPr id="5" name="Footer Placeholder 4">
            <a:extLst>
              <a:ext uri="{FF2B5EF4-FFF2-40B4-BE49-F238E27FC236}">
                <a16:creationId xmlns:a16="http://schemas.microsoft.com/office/drawing/2014/main" id="{C7BDEF65-32CD-44D6-B5EB-F84A0D8D11C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AAF3619E-CB98-4F58-8BA6-C12088DE12C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23A4800-D636-418A-9240-5C2AA67518C1}" type="slidenum">
              <a:rPr lang="en-US" smtClean="0"/>
              <a:pPr/>
              <a:t>‹#›</a:t>
            </a:fld>
            <a:endParaRPr lang="en-US"/>
          </a:p>
        </p:txBody>
      </p:sp>
    </p:spTree>
    <p:extLst>
      <p:ext uri="{BB962C8B-B14F-4D97-AF65-F5344CB8AC3E}">
        <p14:creationId xmlns:p14="http://schemas.microsoft.com/office/powerpoint/2010/main" val="271188170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6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Google Shape;10;p5"/>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1" name="Google Shape;11;p5"/>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12" name="Google Shape;12;p5"/>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3" name="Google Shape;13;p5"/>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4" name="Google Shape;14;p5"/>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b="0" i="0" u="none" strike="noStrike" cap="none">
                <a:solidFill>
                  <a:srgbClr val="888888"/>
                </a:solidFill>
                <a:latin typeface="Calibri"/>
                <a:ea typeface="Calibri"/>
                <a:cs typeface="Calibri"/>
                <a:sym typeface="Calibri"/>
              </a:defRPr>
            </a:lvl1pPr>
            <a:lvl2pPr marL="0" marR="0" lvl="1" indent="0" algn="r" rtl="0">
              <a:spcBef>
                <a:spcPts val="0"/>
              </a:spcBef>
              <a:buNone/>
              <a:defRPr sz="1200" b="0" i="0" u="none" strike="noStrike" cap="none">
                <a:solidFill>
                  <a:srgbClr val="888888"/>
                </a:solidFill>
                <a:latin typeface="Calibri"/>
                <a:ea typeface="Calibri"/>
                <a:cs typeface="Calibri"/>
                <a:sym typeface="Calibri"/>
              </a:defRPr>
            </a:lvl2pPr>
            <a:lvl3pPr marL="0" marR="0" lvl="2" indent="0" algn="r" rtl="0">
              <a:spcBef>
                <a:spcPts val="0"/>
              </a:spcBef>
              <a:buNone/>
              <a:defRPr sz="1200" b="0" i="0" u="none" strike="noStrike" cap="none">
                <a:solidFill>
                  <a:srgbClr val="888888"/>
                </a:solidFill>
                <a:latin typeface="Calibri"/>
                <a:ea typeface="Calibri"/>
                <a:cs typeface="Calibri"/>
                <a:sym typeface="Calibri"/>
              </a:defRPr>
            </a:lvl3pPr>
            <a:lvl4pPr marL="0" marR="0" lvl="3" indent="0" algn="r" rtl="0">
              <a:spcBef>
                <a:spcPts val="0"/>
              </a:spcBef>
              <a:buNone/>
              <a:defRPr sz="1200" b="0" i="0" u="none" strike="noStrike" cap="none">
                <a:solidFill>
                  <a:srgbClr val="888888"/>
                </a:solidFill>
                <a:latin typeface="Calibri"/>
                <a:ea typeface="Calibri"/>
                <a:cs typeface="Calibri"/>
                <a:sym typeface="Calibri"/>
              </a:defRPr>
            </a:lvl4pPr>
            <a:lvl5pPr marL="0" marR="0" lvl="4" indent="0" algn="r" rtl="0">
              <a:spcBef>
                <a:spcPts val="0"/>
              </a:spcBef>
              <a:buNone/>
              <a:defRPr sz="1200" b="0" i="0" u="none" strike="noStrike" cap="none">
                <a:solidFill>
                  <a:srgbClr val="888888"/>
                </a:solidFill>
                <a:latin typeface="Calibri"/>
                <a:ea typeface="Calibri"/>
                <a:cs typeface="Calibri"/>
                <a:sym typeface="Calibri"/>
              </a:defRPr>
            </a:lvl5pPr>
            <a:lvl6pPr marL="0" marR="0" lvl="5" indent="0" algn="r" rtl="0">
              <a:spcBef>
                <a:spcPts val="0"/>
              </a:spcBef>
              <a:buNone/>
              <a:defRPr sz="1200" b="0" i="0" u="none" strike="noStrike" cap="none">
                <a:solidFill>
                  <a:srgbClr val="888888"/>
                </a:solidFill>
                <a:latin typeface="Calibri"/>
                <a:ea typeface="Calibri"/>
                <a:cs typeface="Calibri"/>
                <a:sym typeface="Calibri"/>
              </a:defRPr>
            </a:lvl6pPr>
            <a:lvl7pPr marL="0" marR="0" lvl="6" indent="0" algn="r" rtl="0">
              <a:spcBef>
                <a:spcPts val="0"/>
              </a:spcBef>
              <a:buNone/>
              <a:defRPr sz="1200" b="0" i="0" u="none" strike="noStrike" cap="none">
                <a:solidFill>
                  <a:srgbClr val="888888"/>
                </a:solidFill>
                <a:latin typeface="Calibri"/>
                <a:ea typeface="Calibri"/>
                <a:cs typeface="Calibri"/>
                <a:sym typeface="Calibri"/>
              </a:defRPr>
            </a:lvl7pPr>
            <a:lvl8pPr marL="0" marR="0" lvl="7" indent="0" algn="r" rtl="0">
              <a:spcBef>
                <a:spcPts val="0"/>
              </a:spcBef>
              <a:buNone/>
              <a:defRPr sz="1200" b="0" i="0" u="none" strike="noStrike" cap="none">
                <a:solidFill>
                  <a:srgbClr val="888888"/>
                </a:solidFill>
                <a:latin typeface="Calibri"/>
                <a:ea typeface="Calibri"/>
                <a:cs typeface="Calibri"/>
                <a:sym typeface="Calibri"/>
              </a:defRPr>
            </a:lvl8pPr>
            <a:lvl9pPr marL="0" marR="0" lvl="8" indent="0" algn="r" rtl="0">
              <a:spcBef>
                <a:spcPts val="0"/>
              </a:spcBef>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pPr marL="0" lvl="0" indent="0" algn="r" rtl="0">
                <a:spcBef>
                  <a:spcPts val="0"/>
                </a:spcBef>
                <a:spcAft>
                  <a:spcPts val="0"/>
                </a:spcAft>
                <a:buNone/>
              </a:pPr>
              <a:t>‹#›</a:t>
            </a:fld>
            <a:endParaRPr/>
          </a:p>
        </p:txBody>
      </p:sp>
    </p:spTree>
    <p:extLst>
      <p:ext uri="{BB962C8B-B14F-4D97-AF65-F5344CB8AC3E}">
        <p14:creationId xmlns:p14="http://schemas.microsoft.com/office/powerpoint/2010/main" val="864723922"/>
      </p:ext>
    </p:extLst>
  </p:cSld>
  <p:clrMap bg1="lt1" tx1="dk1" bg2="dk2" tx2="lt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Ls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1BFAD05F-BB7B-435F-99B2-4C4FF65A4604}"/>
              </a:ext>
            </a:extLst>
          </p:cNvPr>
          <p:cNvSpPr>
            <a:spLocks noGrp="1"/>
          </p:cNvSpPr>
          <p:nvPr>
            <p:ph type="title"/>
          </p:nvPr>
        </p:nvSpPr>
        <p:spPr/>
        <p:txBody>
          <a:bodyPr/>
          <a:lstStyle/>
          <a:p>
            <a:r>
              <a:rPr lang="en-US" dirty="0" err="1"/>
              <a:t>Ohmae’s</a:t>
            </a:r>
            <a:r>
              <a:rPr lang="en-US" dirty="0"/>
              <a:t> 3-Cs Model Template</a:t>
            </a:r>
          </a:p>
        </p:txBody>
      </p:sp>
      <p:sp>
        <p:nvSpPr>
          <p:cNvPr id="5" name="Content Placeholder 4">
            <a:extLst>
              <a:ext uri="{FF2B5EF4-FFF2-40B4-BE49-F238E27FC236}">
                <a16:creationId xmlns:a16="http://schemas.microsoft.com/office/drawing/2014/main" id="{B0A612E1-BBDD-45BF-B365-57730CE9CD64}"/>
              </a:ext>
            </a:extLst>
          </p:cNvPr>
          <p:cNvSpPr>
            <a:spLocks noGrp="1"/>
          </p:cNvSpPr>
          <p:nvPr>
            <p:ph idx="1"/>
          </p:nvPr>
        </p:nvSpPr>
        <p:spPr>
          <a:xfrm>
            <a:off x="613185" y="1194099"/>
            <a:ext cx="11130891" cy="4769379"/>
          </a:xfrm>
        </p:spPr>
        <p:txBody>
          <a:bodyPr>
            <a:noAutofit/>
          </a:bodyPr>
          <a:lstStyle/>
          <a:p>
            <a:pPr marL="0" indent="0">
              <a:buNone/>
            </a:pPr>
            <a:r>
              <a:rPr lang="en-US" sz="1800" dirty="0">
                <a:solidFill>
                  <a:schemeClr val="tx1">
                    <a:lumMod val="50000"/>
                    <a:lumOff val="50000"/>
                  </a:schemeClr>
                </a:solidFill>
                <a:latin typeface="+mn-lt"/>
                <a:cs typeface="Calibri" panose="020F0502020204030204" pitchFamily="34" charset="0"/>
              </a:rPr>
              <a:t>Kenichi Ohmae is a well-known Japanese business strategist who developed the </a:t>
            </a:r>
            <a:r>
              <a:rPr lang="en-US" sz="1800" b="1" dirty="0">
                <a:solidFill>
                  <a:schemeClr val="tx1">
                    <a:lumMod val="50000"/>
                    <a:lumOff val="50000"/>
                  </a:schemeClr>
                </a:solidFill>
                <a:latin typeface="+mn-lt"/>
                <a:cs typeface="Calibri" panose="020F0502020204030204" pitchFamily="34" charset="0"/>
              </a:rPr>
              <a:t>Ohmae 3C’s Model</a:t>
            </a:r>
            <a:r>
              <a:rPr lang="en-US" sz="1800" dirty="0">
                <a:solidFill>
                  <a:schemeClr val="tx1">
                    <a:lumMod val="50000"/>
                    <a:lumOff val="50000"/>
                  </a:schemeClr>
                </a:solidFill>
                <a:latin typeface="+mn-lt"/>
                <a:cs typeface="Calibri" panose="020F0502020204030204" pitchFamily="34" charset="0"/>
              </a:rPr>
              <a:t> of business management. He focuses on 3 key success factors, namely The Corporation, The Consumer and The Competition, which form a strategic triangle. The 3 factors must be in balance for a business to have sustainable competitive advantage.</a:t>
            </a:r>
          </a:p>
          <a:p>
            <a:pPr marL="457200" lvl="1" indent="0">
              <a:buNone/>
            </a:pPr>
            <a:endParaRPr lang="en-US" dirty="0">
              <a:solidFill>
                <a:schemeClr val="tx1">
                  <a:lumMod val="50000"/>
                  <a:lumOff val="50000"/>
                </a:schemeClr>
              </a:solidFill>
              <a:latin typeface="+mn-lt"/>
              <a:cs typeface="Calibri" panose="020F0502020204030204" pitchFamily="34" charset="0"/>
            </a:endParaRPr>
          </a:p>
          <a:p>
            <a:pPr lvl="1"/>
            <a:r>
              <a:rPr lang="en-US" b="1" dirty="0">
                <a:solidFill>
                  <a:schemeClr val="tx1">
                    <a:lumMod val="50000"/>
                    <a:lumOff val="50000"/>
                  </a:schemeClr>
                </a:solidFill>
                <a:latin typeface="+mn-lt"/>
                <a:cs typeface="Calibri" panose="020F0502020204030204" pitchFamily="34" charset="0"/>
              </a:rPr>
              <a:t>Corporation</a:t>
            </a:r>
            <a:r>
              <a:rPr lang="en-US" dirty="0">
                <a:solidFill>
                  <a:schemeClr val="tx1">
                    <a:lumMod val="50000"/>
                    <a:lumOff val="50000"/>
                  </a:schemeClr>
                </a:solidFill>
                <a:latin typeface="+mn-lt"/>
                <a:cs typeface="Calibri" panose="020F0502020204030204" pitchFamily="34" charset="0"/>
              </a:rPr>
              <a:t> - The corporation is responsible for focusing inward and maximizing its strengths. The corporation needs to have strategies in place which will maximize its competitive edge, now and in the future. </a:t>
            </a:r>
          </a:p>
          <a:p>
            <a:pPr lvl="1"/>
            <a:r>
              <a:rPr lang="en-US" b="1" dirty="0">
                <a:solidFill>
                  <a:schemeClr val="tx1">
                    <a:lumMod val="50000"/>
                    <a:lumOff val="50000"/>
                  </a:schemeClr>
                </a:solidFill>
                <a:latin typeface="+mn-lt"/>
                <a:cs typeface="Calibri" panose="020F0502020204030204" pitchFamily="34" charset="0"/>
              </a:rPr>
              <a:t>Customer</a:t>
            </a:r>
            <a:r>
              <a:rPr lang="en-US" dirty="0">
                <a:solidFill>
                  <a:schemeClr val="tx1">
                    <a:lumMod val="50000"/>
                    <a:lumOff val="50000"/>
                  </a:schemeClr>
                </a:solidFill>
                <a:latin typeface="+mn-lt"/>
                <a:cs typeface="Calibri" panose="020F0502020204030204" pitchFamily="34" charset="0"/>
              </a:rPr>
              <a:t> - The customer is viewed as the basis for any strategy change and should be the primary focus of any company. Ohmae’s model encourages frequent communication with customers by way of conversations, questionnaires, reviews and surveys. </a:t>
            </a:r>
          </a:p>
          <a:p>
            <a:pPr lvl="1"/>
            <a:r>
              <a:rPr lang="en-US" b="1" dirty="0">
                <a:solidFill>
                  <a:schemeClr val="tx1">
                    <a:lumMod val="50000"/>
                    <a:lumOff val="50000"/>
                  </a:schemeClr>
                </a:solidFill>
                <a:latin typeface="+mn-lt"/>
                <a:cs typeface="Calibri" panose="020F0502020204030204" pitchFamily="34" charset="0"/>
              </a:rPr>
              <a:t>Competition</a:t>
            </a:r>
            <a:r>
              <a:rPr lang="en-US" dirty="0">
                <a:solidFill>
                  <a:schemeClr val="tx1">
                    <a:lumMod val="50000"/>
                    <a:lumOff val="50000"/>
                  </a:schemeClr>
                </a:solidFill>
                <a:latin typeface="+mn-lt"/>
                <a:cs typeface="Calibri" panose="020F0502020204030204" pitchFamily="34" charset="0"/>
              </a:rPr>
              <a:t> - This is the third important factor in Ohmae’s 3C’s strategy. The potential negative impact of the competition can be minimized by increasing the image of your own brand, capitalizing on your own profits, and maximizing your own resources in a smart and efficient way. This includes heavy investment in advertising and public relations campaigns. </a:t>
            </a:r>
          </a:p>
        </p:txBody>
      </p:sp>
    </p:spTree>
    <p:extLst>
      <p:ext uri="{BB962C8B-B14F-4D97-AF65-F5344CB8AC3E}">
        <p14:creationId xmlns:p14="http://schemas.microsoft.com/office/powerpoint/2010/main" val="394108111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1BFAD05F-BB7B-435F-99B2-4C4FF65A4604}"/>
              </a:ext>
            </a:extLst>
          </p:cNvPr>
          <p:cNvSpPr>
            <a:spLocks noGrp="1"/>
          </p:cNvSpPr>
          <p:nvPr>
            <p:ph type="title"/>
          </p:nvPr>
        </p:nvSpPr>
        <p:spPr/>
        <p:txBody>
          <a:bodyPr/>
          <a:lstStyle/>
          <a:p>
            <a:r>
              <a:rPr lang="en-US" dirty="0"/>
              <a:t>Ohmae’s 3C Model</a:t>
            </a:r>
          </a:p>
        </p:txBody>
      </p:sp>
      <p:sp>
        <p:nvSpPr>
          <p:cNvPr id="2" name="Rectangle 1">
            <a:extLst>
              <a:ext uri="{FF2B5EF4-FFF2-40B4-BE49-F238E27FC236}">
                <a16:creationId xmlns:a16="http://schemas.microsoft.com/office/drawing/2014/main" id="{E149B6CE-2B97-3C4B-BD06-D5FAD42D0DBC}"/>
              </a:ext>
            </a:extLst>
          </p:cNvPr>
          <p:cNvSpPr/>
          <p:nvPr/>
        </p:nvSpPr>
        <p:spPr>
          <a:xfrm>
            <a:off x="5607639" y="235575"/>
            <a:ext cx="2556648" cy="461665"/>
          </a:xfrm>
          <a:prstGeom prst="rect">
            <a:avLst/>
          </a:prstGeom>
        </p:spPr>
        <p:txBody>
          <a:bodyPr wrap="square">
            <a:spAutoFit/>
          </a:bodyPr>
          <a:lstStyle/>
          <a:p>
            <a:pPr marL="0" marR="0" lvl="0" indent="0" algn="l" defTabSz="914400" rtl="0" eaLnBrk="1" fontAlgn="base" latinLnBrk="0" hangingPunct="1">
              <a:lnSpc>
                <a:spcPct val="100000"/>
              </a:lnSpc>
              <a:spcBef>
                <a:spcPts val="0"/>
              </a:spcBef>
              <a:spcAft>
                <a:spcPts val="0"/>
              </a:spcAft>
              <a:buClrTx/>
              <a:buSzTx/>
              <a:buFontTx/>
              <a:buNone/>
              <a:tabLst/>
              <a:defRPr/>
            </a:pPr>
            <a:r>
              <a:rPr kumimoji="0" lang="en-IN" sz="1200" b="0" i="0" u="none" strike="noStrike" kern="1200" cap="none" spc="0" normalizeH="0" baseline="0" noProof="0" dirty="0">
                <a:ln>
                  <a:noFill/>
                </a:ln>
                <a:solidFill>
                  <a:prstClr val="black">
                    <a:lumMod val="50000"/>
                    <a:lumOff val="50000"/>
                  </a:prstClr>
                </a:solidFill>
                <a:effectLst/>
                <a:uLnTx/>
                <a:uFillTx/>
                <a:latin typeface="Calibri"/>
                <a:ea typeface="+mn-ea"/>
                <a:cs typeface="+mn-cs"/>
              </a:rPr>
              <a:t>Complete answers to the three questions for each ”C” of the model.</a:t>
            </a:r>
          </a:p>
        </p:txBody>
      </p:sp>
      <p:grpSp>
        <p:nvGrpSpPr>
          <p:cNvPr id="3" name="Group 2">
            <a:extLst>
              <a:ext uri="{FF2B5EF4-FFF2-40B4-BE49-F238E27FC236}">
                <a16:creationId xmlns:a16="http://schemas.microsoft.com/office/drawing/2014/main" id="{ABF5E272-106A-44F7-9EE8-9E4A0F4248A1}"/>
              </a:ext>
            </a:extLst>
          </p:cNvPr>
          <p:cNvGrpSpPr/>
          <p:nvPr/>
        </p:nvGrpSpPr>
        <p:grpSpPr>
          <a:xfrm>
            <a:off x="337665" y="1126933"/>
            <a:ext cx="5269120" cy="5034381"/>
            <a:chOff x="404474" y="977703"/>
            <a:chExt cx="5678488" cy="5547179"/>
          </a:xfrm>
        </p:grpSpPr>
        <p:sp>
          <p:nvSpPr>
            <p:cNvPr id="11" name="Oval 10">
              <a:extLst>
                <a:ext uri="{FF2B5EF4-FFF2-40B4-BE49-F238E27FC236}">
                  <a16:creationId xmlns:a16="http://schemas.microsoft.com/office/drawing/2014/main" id="{04121806-36B5-407F-928A-B4F542478AB9}"/>
                </a:ext>
              </a:extLst>
            </p:cNvPr>
            <p:cNvSpPr/>
            <p:nvPr/>
          </p:nvSpPr>
          <p:spPr>
            <a:xfrm>
              <a:off x="1437408" y="977703"/>
              <a:ext cx="3462698" cy="3669005"/>
            </a:xfrm>
            <a:prstGeom prst="ellipse">
              <a:avLst/>
            </a:prstGeom>
            <a:solidFill>
              <a:schemeClr val="bg1">
                <a:lumMod val="85000"/>
                <a:alpha val="33725"/>
              </a:schemeClr>
            </a:solidFill>
            <a:ln w="38100">
              <a:solidFill>
                <a:srgbClr val="488EF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600" b="0" i="0" u="none" strike="noStrike" kern="1200" cap="none" spc="0" normalizeH="0" baseline="0" noProof="0" dirty="0">
                <a:ln>
                  <a:noFill/>
                </a:ln>
                <a:solidFill>
                  <a:srgbClr val="FFB200"/>
                </a:solidFill>
                <a:effectLst/>
                <a:uLnTx/>
                <a:uFillTx/>
                <a:latin typeface="Calibri"/>
                <a:ea typeface="+mn-ea"/>
                <a:cs typeface="+mn-cs"/>
              </a:endParaRPr>
            </a:p>
          </p:txBody>
        </p:sp>
        <p:sp>
          <p:nvSpPr>
            <p:cNvPr id="12" name="Oval 11">
              <a:extLst>
                <a:ext uri="{FF2B5EF4-FFF2-40B4-BE49-F238E27FC236}">
                  <a16:creationId xmlns:a16="http://schemas.microsoft.com/office/drawing/2014/main" id="{8C09865B-3A3E-4695-8C9D-3ABC7EEBF4E9}"/>
                </a:ext>
              </a:extLst>
            </p:cNvPr>
            <p:cNvSpPr/>
            <p:nvPr/>
          </p:nvSpPr>
          <p:spPr>
            <a:xfrm>
              <a:off x="404474" y="2855877"/>
              <a:ext cx="3462698" cy="3669005"/>
            </a:xfrm>
            <a:prstGeom prst="ellipse">
              <a:avLst/>
            </a:prstGeom>
            <a:solidFill>
              <a:schemeClr val="bg1">
                <a:lumMod val="85000"/>
                <a:alpha val="33725"/>
              </a:schemeClr>
            </a:solidFill>
            <a:ln w="38100">
              <a:solidFill>
                <a:srgbClr val="488EF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600" b="0" i="0" u="none" strike="noStrike" kern="1200" cap="none" spc="0" normalizeH="0" baseline="0" noProof="0" dirty="0">
                <a:ln>
                  <a:noFill/>
                </a:ln>
                <a:solidFill>
                  <a:srgbClr val="FFB200"/>
                </a:solidFill>
                <a:effectLst/>
                <a:uLnTx/>
                <a:uFillTx/>
                <a:latin typeface="Calibri"/>
                <a:ea typeface="+mn-ea"/>
                <a:cs typeface="+mn-cs"/>
              </a:endParaRPr>
            </a:p>
          </p:txBody>
        </p:sp>
        <p:sp>
          <p:nvSpPr>
            <p:cNvPr id="13" name="Oval 12">
              <a:extLst>
                <a:ext uri="{FF2B5EF4-FFF2-40B4-BE49-F238E27FC236}">
                  <a16:creationId xmlns:a16="http://schemas.microsoft.com/office/drawing/2014/main" id="{BA65B721-4627-4FD6-AED4-590401118617}"/>
                </a:ext>
              </a:extLst>
            </p:cNvPr>
            <p:cNvSpPr/>
            <p:nvPr/>
          </p:nvSpPr>
          <p:spPr>
            <a:xfrm>
              <a:off x="2549185" y="2855877"/>
              <a:ext cx="3462698" cy="3669005"/>
            </a:xfrm>
            <a:prstGeom prst="ellipse">
              <a:avLst/>
            </a:prstGeom>
            <a:solidFill>
              <a:schemeClr val="bg1">
                <a:lumMod val="85000"/>
                <a:alpha val="33725"/>
              </a:schemeClr>
            </a:solidFill>
            <a:ln w="38100">
              <a:solidFill>
                <a:srgbClr val="488EF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600" b="0" i="0" u="none" strike="noStrike" kern="1200" cap="none" spc="0" normalizeH="0" baseline="0" noProof="0" dirty="0">
                <a:ln>
                  <a:noFill/>
                </a:ln>
                <a:solidFill>
                  <a:srgbClr val="FFB200"/>
                </a:solidFill>
                <a:effectLst/>
                <a:uLnTx/>
                <a:uFillTx/>
                <a:latin typeface="Calibri"/>
                <a:ea typeface="+mn-ea"/>
                <a:cs typeface="+mn-cs"/>
              </a:endParaRPr>
            </a:p>
          </p:txBody>
        </p:sp>
        <p:sp>
          <p:nvSpPr>
            <p:cNvPr id="14" name="TextBox 13">
              <a:extLst>
                <a:ext uri="{FF2B5EF4-FFF2-40B4-BE49-F238E27FC236}">
                  <a16:creationId xmlns:a16="http://schemas.microsoft.com/office/drawing/2014/main" id="{83B35A2D-B7EA-440E-8172-359ED8F66CB4}"/>
                </a:ext>
              </a:extLst>
            </p:cNvPr>
            <p:cNvSpPr txBox="1"/>
            <p:nvPr/>
          </p:nvSpPr>
          <p:spPr>
            <a:xfrm>
              <a:off x="1956667" y="1506972"/>
              <a:ext cx="2424179" cy="52322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dirty="0">
                  <a:ln>
                    <a:noFill/>
                  </a:ln>
                  <a:solidFill>
                    <a:srgbClr val="488EFD"/>
                  </a:solidFill>
                  <a:effectLst/>
                  <a:uLnTx/>
                  <a:uFillTx/>
                  <a:latin typeface="Calibri"/>
                  <a:ea typeface="+mn-ea"/>
                  <a:cs typeface="+mn-cs"/>
                </a:rPr>
                <a:t>Company</a:t>
              </a:r>
            </a:p>
          </p:txBody>
        </p:sp>
        <p:sp>
          <p:nvSpPr>
            <p:cNvPr id="15" name="TextBox 14">
              <a:extLst>
                <a:ext uri="{FF2B5EF4-FFF2-40B4-BE49-F238E27FC236}">
                  <a16:creationId xmlns:a16="http://schemas.microsoft.com/office/drawing/2014/main" id="{4E9E97C0-BC08-47C7-B4C4-4A99BECF7239}"/>
                </a:ext>
              </a:extLst>
            </p:cNvPr>
            <p:cNvSpPr txBox="1"/>
            <p:nvPr/>
          </p:nvSpPr>
          <p:spPr>
            <a:xfrm>
              <a:off x="476492" y="4385098"/>
              <a:ext cx="1886899" cy="52322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dirty="0">
                  <a:ln>
                    <a:noFill/>
                  </a:ln>
                  <a:solidFill>
                    <a:srgbClr val="488EFD"/>
                  </a:solidFill>
                  <a:effectLst/>
                  <a:uLnTx/>
                  <a:uFillTx/>
                  <a:latin typeface="Calibri"/>
                  <a:ea typeface="+mn-ea"/>
                  <a:cs typeface="+mn-cs"/>
                </a:rPr>
                <a:t>Customer</a:t>
              </a:r>
            </a:p>
          </p:txBody>
        </p:sp>
        <p:sp>
          <p:nvSpPr>
            <p:cNvPr id="16" name="TextBox 15">
              <a:extLst>
                <a:ext uri="{FF2B5EF4-FFF2-40B4-BE49-F238E27FC236}">
                  <a16:creationId xmlns:a16="http://schemas.microsoft.com/office/drawing/2014/main" id="{1E9848DB-7B8C-45C3-9DDF-2616E507E967}"/>
                </a:ext>
              </a:extLst>
            </p:cNvPr>
            <p:cNvSpPr txBox="1"/>
            <p:nvPr/>
          </p:nvSpPr>
          <p:spPr>
            <a:xfrm>
              <a:off x="3825931" y="4358451"/>
              <a:ext cx="2257031" cy="576515"/>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dirty="0">
                  <a:ln>
                    <a:noFill/>
                  </a:ln>
                  <a:solidFill>
                    <a:srgbClr val="488EFD"/>
                  </a:solidFill>
                  <a:effectLst/>
                  <a:uLnTx/>
                  <a:uFillTx/>
                  <a:latin typeface="Calibri"/>
                  <a:ea typeface="+mn-ea"/>
                  <a:cs typeface="+mn-cs"/>
                </a:rPr>
                <a:t>Competition</a:t>
              </a:r>
            </a:p>
          </p:txBody>
        </p:sp>
        <p:sp>
          <p:nvSpPr>
            <p:cNvPr id="17" name="Oval 16">
              <a:extLst>
                <a:ext uri="{FF2B5EF4-FFF2-40B4-BE49-F238E27FC236}">
                  <a16:creationId xmlns:a16="http://schemas.microsoft.com/office/drawing/2014/main" id="{DC4E61BD-7F00-7D44-8BA3-21304A935AA4}"/>
                </a:ext>
              </a:extLst>
            </p:cNvPr>
            <p:cNvSpPr/>
            <p:nvPr/>
          </p:nvSpPr>
          <p:spPr>
            <a:xfrm>
              <a:off x="2753710" y="3646756"/>
              <a:ext cx="927668" cy="927668"/>
            </a:xfrm>
            <a:prstGeom prst="ellipse">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r>
                <a:rPr lang="en-US" b="1" dirty="0">
                  <a:solidFill>
                    <a:schemeClr val="bg1"/>
                  </a:solidFill>
                </a:rPr>
                <a:t>3 C’s</a:t>
              </a:r>
            </a:p>
          </p:txBody>
        </p:sp>
      </p:grpSp>
      <p:graphicFrame>
        <p:nvGraphicFramePr>
          <p:cNvPr id="18" name="Table 2">
            <a:extLst>
              <a:ext uri="{FF2B5EF4-FFF2-40B4-BE49-F238E27FC236}">
                <a16:creationId xmlns:a16="http://schemas.microsoft.com/office/drawing/2014/main" id="{28A1E6BF-9F63-BC4C-AFBE-8A69D8352832}"/>
              </a:ext>
            </a:extLst>
          </p:cNvPr>
          <p:cNvGraphicFramePr>
            <a:graphicFrameLocks noGrp="1"/>
          </p:cNvGraphicFramePr>
          <p:nvPr>
            <p:extLst>
              <p:ext uri="{D42A27DB-BD31-4B8C-83A1-F6EECF244321}">
                <p14:modId xmlns:p14="http://schemas.microsoft.com/office/powerpoint/2010/main" val="3114879061"/>
              </p:ext>
            </p:extLst>
          </p:nvPr>
        </p:nvGraphicFramePr>
        <p:xfrm>
          <a:off x="5845414" y="1118731"/>
          <a:ext cx="6041786" cy="5034381"/>
        </p:xfrm>
        <a:graphic>
          <a:graphicData uri="http://schemas.openxmlformats.org/drawingml/2006/table">
            <a:tbl>
              <a:tblPr firstRow="1" bandRow="1">
                <a:tableStyleId>{2D5ABB26-0587-4C30-8999-92F81FD0307C}</a:tableStyleId>
              </a:tblPr>
              <a:tblGrid>
                <a:gridCol w="1254984">
                  <a:extLst>
                    <a:ext uri="{9D8B030D-6E8A-4147-A177-3AD203B41FA5}">
                      <a16:colId xmlns:a16="http://schemas.microsoft.com/office/drawing/2014/main" val="4051393640"/>
                    </a:ext>
                  </a:extLst>
                </a:gridCol>
                <a:gridCol w="1210683">
                  <a:extLst>
                    <a:ext uri="{9D8B030D-6E8A-4147-A177-3AD203B41FA5}">
                      <a16:colId xmlns:a16="http://schemas.microsoft.com/office/drawing/2014/main" val="24317081"/>
                    </a:ext>
                  </a:extLst>
                </a:gridCol>
                <a:gridCol w="3576119">
                  <a:extLst>
                    <a:ext uri="{9D8B030D-6E8A-4147-A177-3AD203B41FA5}">
                      <a16:colId xmlns:a16="http://schemas.microsoft.com/office/drawing/2014/main" val="2271205592"/>
                    </a:ext>
                  </a:extLst>
                </a:gridCol>
              </a:tblGrid>
              <a:tr h="424839">
                <a:tc>
                  <a:txBody>
                    <a:bodyPr/>
                    <a:lstStyle/>
                    <a:p>
                      <a:pPr algn="ctr"/>
                      <a:r>
                        <a:rPr lang="en-US" b="1" dirty="0">
                          <a:solidFill>
                            <a:schemeClr val="bg1"/>
                          </a:solidFill>
                        </a:rPr>
                        <a:t>3 C’s</a:t>
                      </a:r>
                    </a:p>
                  </a:txBody>
                  <a:tcPr>
                    <a:lnB w="12700" cap="flat" cmpd="sng" algn="ctr">
                      <a:solidFill>
                        <a:schemeClr val="bg1">
                          <a:lumMod val="75000"/>
                        </a:schemeClr>
                      </a:solidFill>
                      <a:prstDash val="solid"/>
                      <a:round/>
                      <a:headEnd type="none" w="med" len="med"/>
                      <a:tailEnd type="none" w="med" len="med"/>
                    </a:lnB>
                    <a:solidFill>
                      <a:srgbClr val="488EFD"/>
                    </a:solidFill>
                  </a:tcPr>
                </a:tc>
                <a:tc>
                  <a:txBody>
                    <a:bodyPr/>
                    <a:lstStyle/>
                    <a:p>
                      <a:pPr algn="ctr"/>
                      <a:r>
                        <a:rPr lang="en-US" b="1" dirty="0">
                          <a:solidFill>
                            <a:schemeClr val="bg1"/>
                          </a:solidFill>
                        </a:rPr>
                        <a:t>Questions</a:t>
                      </a:r>
                    </a:p>
                  </a:txBody>
                  <a:tcPr>
                    <a:lnB w="12700" cap="flat" cmpd="sng" algn="ctr">
                      <a:solidFill>
                        <a:schemeClr val="bg1">
                          <a:lumMod val="75000"/>
                        </a:schemeClr>
                      </a:solidFill>
                      <a:prstDash val="solid"/>
                      <a:round/>
                      <a:headEnd type="none" w="med" len="med"/>
                      <a:tailEnd type="none" w="med" len="med"/>
                    </a:lnB>
                    <a:solidFill>
                      <a:srgbClr val="488EFD"/>
                    </a:solidFill>
                  </a:tcPr>
                </a:tc>
                <a:tc>
                  <a:txBody>
                    <a:bodyPr/>
                    <a:lstStyle/>
                    <a:p>
                      <a:pPr algn="ctr"/>
                      <a:r>
                        <a:rPr lang="en-US" b="1" dirty="0">
                          <a:solidFill>
                            <a:schemeClr val="bg1"/>
                          </a:solidFill>
                        </a:rPr>
                        <a:t>Strategy</a:t>
                      </a:r>
                    </a:p>
                  </a:txBody>
                  <a:tcPr>
                    <a:lnB w="12700" cap="flat" cmpd="sng" algn="ctr">
                      <a:solidFill>
                        <a:schemeClr val="bg1">
                          <a:lumMod val="75000"/>
                        </a:schemeClr>
                      </a:solidFill>
                      <a:prstDash val="solid"/>
                      <a:round/>
                      <a:headEnd type="none" w="med" len="med"/>
                      <a:tailEnd type="none" w="med" len="med"/>
                    </a:lnB>
                    <a:solidFill>
                      <a:srgbClr val="488EFD"/>
                    </a:solidFill>
                  </a:tcPr>
                </a:tc>
                <a:extLst>
                  <a:ext uri="{0D108BD9-81ED-4DB2-BD59-A6C34878D82A}">
                    <a16:rowId xmlns:a16="http://schemas.microsoft.com/office/drawing/2014/main" val="4283927416"/>
                  </a:ext>
                </a:extLst>
              </a:tr>
              <a:tr h="1536514">
                <a:tc>
                  <a:txBody>
                    <a:bodyPr/>
                    <a:lstStyle/>
                    <a:p>
                      <a:pPr algn="l"/>
                      <a:r>
                        <a:rPr lang="en-US" sz="1600" b="1" dirty="0">
                          <a:solidFill>
                            <a:schemeClr val="tx1">
                              <a:lumMod val="85000"/>
                              <a:lumOff val="15000"/>
                            </a:schemeClr>
                          </a:solidFill>
                        </a:rPr>
                        <a:t>Company</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5">
                        <a:lumMod val="20000"/>
                        <a:lumOff val="80000"/>
                      </a:schemeClr>
                    </a:solidFill>
                  </a:tcPr>
                </a:tc>
                <a:tc>
                  <a:txBody>
                    <a:bodyPr/>
                    <a:lstStyle/>
                    <a:p>
                      <a:pPr algn="l"/>
                      <a:r>
                        <a:rPr lang="en-US" sz="1100" dirty="0">
                          <a:solidFill>
                            <a:schemeClr val="tx1">
                              <a:lumMod val="65000"/>
                              <a:lumOff val="35000"/>
                            </a:schemeClr>
                          </a:solidFill>
                        </a:rPr>
                        <a:t>What are your goals and financial expectations?</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marL="171450" indent="-171450" algn="l">
                        <a:buFont typeface="Arial" panose="020B0604020202020204" pitchFamily="34" charset="0"/>
                        <a:buChar char="•"/>
                      </a:pPr>
                      <a:r>
                        <a:rPr lang="en-US" sz="1200" dirty="0">
                          <a:solidFill>
                            <a:schemeClr val="tx1">
                              <a:lumMod val="75000"/>
                              <a:lumOff val="25000"/>
                            </a:schemeClr>
                          </a:solidFill>
                        </a:rPr>
                        <a:t>Enter company strategies here</a:t>
                      </a:r>
                    </a:p>
                    <a:p>
                      <a:pPr marL="171450" indent="-171450" algn="l">
                        <a:buFont typeface="Arial" panose="020B0604020202020204" pitchFamily="34" charset="0"/>
                        <a:buChar char="•"/>
                      </a:pPr>
                      <a:r>
                        <a:rPr lang="en-US" sz="1200" dirty="0">
                          <a:solidFill>
                            <a:schemeClr val="tx1">
                              <a:lumMod val="75000"/>
                              <a:lumOff val="25000"/>
                            </a:schemeClr>
                          </a:solidFill>
                        </a:rPr>
                        <a:t> </a:t>
                      </a:r>
                    </a:p>
                    <a:p>
                      <a:pPr marL="171450" indent="-171450" algn="l">
                        <a:buFont typeface="Arial" panose="020B0604020202020204" pitchFamily="34" charset="0"/>
                        <a:buChar char="•"/>
                      </a:pPr>
                      <a:r>
                        <a:rPr lang="en-US" sz="1200" dirty="0">
                          <a:solidFill>
                            <a:schemeClr val="tx1">
                              <a:lumMod val="75000"/>
                              <a:lumOff val="25000"/>
                            </a:schemeClr>
                          </a:solidFill>
                        </a:rPr>
                        <a:t> </a:t>
                      </a: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53615083"/>
                  </a:ext>
                </a:extLst>
              </a:tr>
              <a:tr h="1536514">
                <a:tc>
                  <a:txBody>
                    <a:bodyPr/>
                    <a:lstStyle/>
                    <a:p>
                      <a:pPr algn="l"/>
                      <a:r>
                        <a:rPr lang="en-US" sz="1600" b="1" dirty="0">
                          <a:solidFill>
                            <a:schemeClr val="tx1">
                              <a:lumMod val="85000"/>
                              <a:lumOff val="15000"/>
                            </a:schemeClr>
                          </a:solidFill>
                        </a:rPr>
                        <a:t>Customer</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5">
                        <a:lumMod val="20000"/>
                        <a:lumOff val="80000"/>
                      </a:schemeClr>
                    </a:solidFill>
                  </a:tcPr>
                </a:tc>
                <a:tc>
                  <a:txBody>
                    <a:bodyPr/>
                    <a:lstStyle/>
                    <a:p>
                      <a:pPr algn="l"/>
                      <a:r>
                        <a:rPr lang="en-US" sz="1100" dirty="0">
                          <a:solidFill>
                            <a:schemeClr val="tx1">
                              <a:lumMod val="65000"/>
                              <a:lumOff val="35000"/>
                            </a:schemeClr>
                          </a:solidFill>
                        </a:rPr>
                        <a:t>Who are your customers and what value do they expect?</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marL="171450" indent="-171450" algn="l">
                        <a:buFont typeface="Arial" panose="020B0604020202020204" pitchFamily="34" charset="0"/>
                        <a:buChar char="•"/>
                      </a:pPr>
                      <a:r>
                        <a:rPr lang="en-US" sz="1200" dirty="0">
                          <a:solidFill>
                            <a:schemeClr val="tx1">
                              <a:lumMod val="75000"/>
                              <a:lumOff val="25000"/>
                            </a:schemeClr>
                          </a:solidFill>
                        </a:rPr>
                        <a:t>Enter customer strategies here</a:t>
                      </a:r>
                    </a:p>
                    <a:p>
                      <a:pPr marL="171450" indent="-171450" algn="l">
                        <a:buFont typeface="Arial" panose="020B0604020202020204" pitchFamily="34" charset="0"/>
                        <a:buChar char="•"/>
                      </a:pPr>
                      <a:r>
                        <a:rPr lang="en-US" sz="1200" dirty="0">
                          <a:solidFill>
                            <a:schemeClr val="tx1">
                              <a:lumMod val="75000"/>
                              <a:lumOff val="25000"/>
                            </a:schemeClr>
                          </a:solidFill>
                        </a:rPr>
                        <a:t> </a:t>
                      </a:r>
                    </a:p>
                    <a:p>
                      <a:pPr marL="171450" indent="-171450" algn="l">
                        <a:buFont typeface="Arial" panose="020B0604020202020204" pitchFamily="34" charset="0"/>
                        <a:buChar char="•"/>
                      </a:pPr>
                      <a:r>
                        <a:rPr lang="en-US" sz="1200" dirty="0">
                          <a:solidFill>
                            <a:schemeClr val="tx1">
                              <a:lumMod val="75000"/>
                              <a:lumOff val="25000"/>
                            </a:schemeClr>
                          </a:solidFill>
                        </a:rPr>
                        <a:t> </a:t>
                      </a:r>
                    </a:p>
                    <a:p>
                      <a:pPr marL="171450" indent="-171450" algn="l">
                        <a:buFont typeface="Arial" panose="020B0604020202020204" pitchFamily="34" charset="0"/>
                        <a:buChar char="•"/>
                      </a:pPr>
                      <a:endParaRPr lang="en-US" sz="1200" dirty="0">
                        <a:solidFill>
                          <a:schemeClr val="tx1">
                            <a:lumMod val="75000"/>
                            <a:lumOff val="25000"/>
                          </a:schemeClr>
                        </a:solidFill>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044402786"/>
                  </a:ext>
                </a:extLst>
              </a:tr>
              <a:tr h="1536514">
                <a:tc>
                  <a:txBody>
                    <a:bodyPr/>
                    <a:lstStyle/>
                    <a:p>
                      <a:pPr algn="l"/>
                      <a:r>
                        <a:rPr lang="en-US" sz="1600" b="1" dirty="0">
                          <a:solidFill>
                            <a:schemeClr val="tx1">
                              <a:lumMod val="85000"/>
                              <a:lumOff val="15000"/>
                            </a:schemeClr>
                          </a:solidFill>
                        </a:rPr>
                        <a:t>Competition</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5">
                        <a:lumMod val="20000"/>
                        <a:lumOff val="80000"/>
                      </a:schemeClr>
                    </a:solidFill>
                  </a:tcPr>
                </a:tc>
                <a:tc>
                  <a:txBody>
                    <a:bodyPr/>
                    <a:lstStyle/>
                    <a:p>
                      <a:pPr algn="l"/>
                      <a:r>
                        <a:rPr lang="en-US" sz="1100" dirty="0">
                          <a:solidFill>
                            <a:schemeClr val="tx1">
                              <a:lumMod val="65000"/>
                              <a:lumOff val="35000"/>
                            </a:schemeClr>
                          </a:solidFill>
                        </a:rPr>
                        <a:t>What makes you different from the competition?</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marL="171450" indent="-171450" algn="l">
                        <a:buFont typeface="Arial" panose="020B0604020202020204" pitchFamily="34" charset="0"/>
                        <a:buChar char="•"/>
                      </a:pPr>
                      <a:r>
                        <a:rPr lang="en-US" sz="1200" dirty="0">
                          <a:solidFill>
                            <a:schemeClr val="tx1">
                              <a:lumMod val="75000"/>
                              <a:lumOff val="25000"/>
                            </a:schemeClr>
                          </a:solidFill>
                        </a:rPr>
                        <a:t>Enter competition strategies here</a:t>
                      </a:r>
                    </a:p>
                    <a:p>
                      <a:pPr marL="171450" indent="-171450" algn="l">
                        <a:buFont typeface="Arial" panose="020B0604020202020204" pitchFamily="34" charset="0"/>
                        <a:buChar char="•"/>
                      </a:pPr>
                      <a:r>
                        <a:rPr lang="en-US" sz="1200" dirty="0">
                          <a:solidFill>
                            <a:schemeClr val="tx1">
                              <a:lumMod val="75000"/>
                              <a:lumOff val="25000"/>
                            </a:schemeClr>
                          </a:solidFill>
                        </a:rPr>
                        <a:t>  </a:t>
                      </a:r>
                    </a:p>
                    <a:p>
                      <a:pPr marL="171450" indent="-171450" algn="l">
                        <a:buFont typeface="Arial" panose="020B0604020202020204" pitchFamily="34" charset="0"/>
                        <a:buChar char="•"/>
                      </a:pPr>
                      <a:r>
                        <a:rPr lang="en-US" sz="1200" dirty="0">
                          <a:solidFill>
                            <a:schemeClr val="tx1">
                              <a:lumMod val="75000"/>
                              <a:lumOff val="25000"/>
                            </a:schemeClr>
                          </a:solidFill>
                        </a:rPr>
                        <a:t> </a:t>
                      </a:r>
                    </a:p>
                    <a:p>
                      <a:pPr marL="171450" indent="-171450" algn="l">
                        <a:buFont typeface="Arial" panose="020B0604020202020204" pitchFamily="34" charset="0"/>
                        <a:buChar char="•"/>
                      </a:pPr>
                      <a:endParaRPr lang="en-US" sz="1200" dirty="0">
                        <a:solidFill>
                          <a:schemeClr val="tx1">
                            <a:lumMod val="75000"/>
                            <a:lumOff val="25000"/>
                          </a:schemeClr>
                        </a:solidFill>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398938411"/>
                  </a:ext>
                </a:extLst>
              </a:tr>
            </a:tbl>
          </a:graphicData>
        </a:graphic>
      </p:graphicFrame>
    </p:spTree>
    <p:extLst>
      <p:ext uri="{BB962C8B-B14F-4D97-AF65-F5344CB8AC3E}">
        <p14:creationId xmlns:p14="http://schemas.microsoft.com/office/powerpoint/2010/main" val="124585753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13735E-CAC6-F84D-A3AE-BA514F8B47F3}"/>
              </a:ext>
            </a:extLst>
          </p:cNvPr>
          <p:cNvSpPr>
            <a:spLocks noGrp="1"/>
          </p:cNvSpPr>
          <p:nvPr>
            <p:ph type="title"/>
          </p:nvPr>
        </p:nvSpPr>
        <p:spPr/>
        <p:txBody>
          <a:bodyPr/>
          <a:lstStyle/>
          <a:p>
            <a:r>
              <a:rPr lang="en-US" dirty="0"/>
              <a:t>Actions</a:t>
            </a:r>
          </a:p>
        </p:txBody>
      </p:sp>
      <p:graphicFrame>
        <p:nvGraphicFramePr>
          <p:cNvPr id="4" name="Table 4">
            <a:extLst>
              <a:ext uri="{FF2B5EF4-FFF2-40B4-BE49-F238E27FC236}">
                <a16:creationId xmlns:a16="http://schemas.microsoft.com/office/drawing/2014/main" id="{E778038A-19BB-5E4E-A88B-114A9F3B0A2D}"/>
              </a:ext>
            </a:extLst>
          </p:cNvPr>
          <p:cNvGraphicFramePr>
            <a:graphicFrameLocks noGrp="1"/>
          </p:cNvGraphicFramePr>
          <p:nvPr>
            <p:ph idx="1"/>
          </p:nvPr>
        </p:nvGraphicFramePr>
        <p:xfrm>
          <a:off x="516833" y="1839816"/>
          <a:ext cx="11226798" cy="2595880"/>
        </p:xfrm>
        <a:graphic>
          <a:graphicData uri="http://schemas.openxmlformats.org/drawingml/2006/table">
            <a:tbl>
              <a:tblPr firstRow="1" bandRow="1">
                <a:tableStyleId>{5A111915-BE36-4E01-A7E5-04B1672EAD32}</a:tableStyleId>
              </a:tblPr>
              <a:tblGrid>
                <a:gridCol w="6178257">
                  <a:extLst>
                    <a:ext uri="{9D8B030D-6E8A-4147-A177-3AD203B41FA5}">
                      <a16:colId xmlns:a16="http://schemas.microsoft.com/office/drawing/2014/main" val="46180726"/>
                    </a:ext>
                  </a:extLst>
                </a:gridCol>
                <a:gridCol w="2564524">
                  <a:extLst>
                    <a:ext uri="{9D8B030D-6E8A-4147-A177-3AD203B41FA5}">
                      <a16:colId xmlns:a16="http://schemas.microsoft.com/office/drawing/2014/main" val="3392008943"/>
                    </a:ext>
                  </a:extLst>
                </a:gridCol>
                <a:gridCol w="2484017">
                  <a:extLst>
                    <a:ext uri="{9D8B030D-6E8A-4147-A177-3AD203B41FA5}">
                      <a16:colId xmlns:a16="http://schemas.microsoft.com/office/drawing/2014/main" val="1406637558"/>
                    </a:ext>
                  </a:extLst>
                </a:gridCol>
              </a:tblGrid>
              <a:tr h="370840">
                <a:tc>
                  <a:txBody>
                    <a:bodyPr/>
                    <a:lstStyle/>
                    <a:p>
                      <a:r>
                        <a:rPr lang="en-US" dirty="0"/>
                        <a:t>Actions</a:t>
                      </a:r>
                    </a:p>
                  </a:txBody>
                  <a:tcPr>
                    <a:solidFill>
                      <a:srgbClr val="488EFD"/>
                    </a:solidFill>
                  </a:tcPr>
                </a:tc>
                <a:tc>
                  <a:txBody>
                    <a:bodyPr/>
                    <a:lstStyle/>
                    <a:p>
                      <a:r>
                        <a:rPr lang="en-US" dirty="0"/>
                        <a:t>Owner</a:t>
                      </a:r>
                    </a:p>
                  </a:txBody>
                  <a:tcPr>
                    <a:solidFill>
                      <a:srgbClr val="488EFD"/>
                    </a:solidFill>
                  </a:tcPr>
                </a:tc>
                <a:tc>
                  <a:txBody>
                    <a:bodyPr/>
                    <a:lstStyle/>
                    <a:p>
                      <a:r>
                        <a:rPr lang="en-US" dirty="0"/>
                        <a:t>Due Date</a:t>
                      </a:r>
                    </a:p>
                  </a:txBody>
                  <a:tcPr>
                    <a:solidFill>
                      <a:srgbClr val="488EFD"/>
                    </a:solidFill>
                  </a:tcPr>
                </a:tc>
                <a:extLst>
                  <a:ext uri="{0D108BD9-81ED-4DB2-BD59-A6C34878D82A}">
                    <a16:rowId xmlns:a16="http://schemas.microsoft.com/office/drawing/2014/main" val="2640850653"/>
                  </a:ext>
                </a:extLst>
              </a:tr>
              <a:tr h="370840">
                <a:tc>
                  <a:txBody>
                    <a:bodyPr/>
                    <a:lstStyle/>
                    <a:p>
                      <a:r>
                        <a:rPr lang="en-US" dirty="0">
                          <a:solidFill>
                            <a:schemeClr val="tx1">
                              <a:lumMod val="50000"/>
                              <a:lumOff val="50000"/>
                            </a:schemeClr>
                          </a:solidFill>
                        </a:rPr>
                        <a:t>Enter action here</a:t>
                      </a:r>
                    </a:p>
                  </a:txBody>
                  <a:tcPr/>
                </a:tc>
                <a:tc>
                  <a:txBody>
                    <a:bodyPr/>
                    <a:lstStyle/>
                    <a:p>
                      <a:r>
                        <a:rPr lang="en-US" dirty="0">
                          <a:solidFill>
                            <a:schemeClr val="tx1">
                              <a:lumMod val="50000"/>
                              <a:lumOff val="50000"/>
                            </a:schemeClr>
                          </a:solidFill>
                        </a:rPr>
                        <a:t>Enter owner</a:t>
                      </a:r>
                    </a:p>
                  </a:txBody>
                  <a:tcPr/>
                </a:tc>
                <a:tc>
                  <a:txBody>
                    <a:bodyPr/>
                    <a:lstStyle/>
                    <a:p>
                      <a:r>
                        <a:rPr lang="en-US" dirty="0">
                          <a:solidFill>
                            <a:schemeClr val="tx1">
                              <a:lumMod val="50000"/>
                              <a:lumOff val="50000"/>
                            </a:schemeClr>
                          </a:solidFill>
                        </a:rPr>
                        <a:t>Enter due date</a:t>
                      </a:r>
                    </a:p>
                  </a:txBody>
                  <a:tcPr/>
                </a:tc>
                <a:extLst>
                  <a:ext uri="{0D108BD9-81ED-4DB2-BD59-A6C34878D82A}">
                    <a16:rowId xmlns:a16="http://schemas.microsoft.com/office/drawing/2014/main" val="970708473"/>
                  </a:ext>
                </a:extLst>
              </a:tr>
              <a:tr h="370840">
                <a:tc>
                  <a:txBody>
                    <a:bodyPr/>
                    <a:lstStyle/>
                    <a:p>
                      <a:endParaRPr lang="en-US" dirty="0">
                        <a:solidFill>
                          <a:schemeClr val="tx1">
                            <a:lumMod val="50000"/>
                            <a:lumOff val="50000"/>
                          </a:schemeClr>
                        </a:solidFill>
                      </a:endParaRPr>
                    </a:p>
                  </a:txBody>
                  <a:tcPr/>
                </a:tc>
                <a:tc>
                  <a:txBody>
                    <a:bodyPr/>
                    <a:lstStyle/>
                    <a:p>
                      <a:endParaRPr lang="en-US" dirty="0">
                        <a:solidFill>
                          <a:schemeClr val="tx1">
                            <a:lumMod val="50000"/>
                            <a:lumOff val="50000"/>
                          </a:schemeClr>
                        </a:solidFill>
                      </a:endParaRPr>
                    </a:p>
                  </a:txBody>
                  <a:tcPr/>
                </a:tc>
                <a:tc>
                  <a:txBody>
                    <a:bodyPr/>
                    <a:lstStyle/>
                    <a:p>
                      <a:endParaRPr lang="en-US" dirty="0">
                        <a:solidFill>
                          <a:schemeClr val="tx1">
                            <a:lumMod val="50000"/>
                            <a:lumOff val="50000"/>
                          </a:schemeClr>
                        </a:solidFill>
                      </a:endParaRPr>
                    </a:p>
                  </a:txBody>
                  <a:tcPr/>
                </a:tc>
                <a:extLst>
                  <a:ext uri="{0D108BD9-81ED-4DB2-BD59-A6C34878D82A}">
                    <a16:rowId xmlns:a16="http://schemas.microsoft.com/office/drawing/2014/main" val="2632276119"/>
                  </a:ext>
                </a:extLst>
              </a:tr>
              <a:tr h="370840">
                <a:tc>
                  <a:txBody>
                    <a:bodyPr/>
                    <a:lstStyle/>
                    <a:p>
                      <a:endParaRPr lang="en-US">
                        <a:solidFill>
                          <a:schemeClr val="tx1">
                            <a:lumMod val="50000"/>
                            <a:lumOff val="50000"/>
                          </a:schemeClr>
                        </a:solidFill>
                      </a:endParaRPr>
                    </a:p>
                  </a:txBody>
                  <a:tcPr/>
                </a:tc>
                <a:tc>
                  <a:txBody>
                    <a:bodyPr/>
                    <a:lstStyle/>
                    <a:p>
                      <a:endParaRPr lang="en-US">
                        <a:solidFill>
                          <a:schemeClr val="tx1">
                            <a:lumMod val="50000"/>
                            <a:lumOff val="50000"/>
                          </a:schemeClr>
                        </a:solidFill>
                      </a:endParaRPr>
                    </a:p>
                  </a:txBody>
                  <a:tcPr/>
                </a:tc>
                <a:tc>
                  <a:txBody>
                    <a:bodyPr/>
                    <a:lstStyle/>
                    <a:p>
                      <a:endParaRPr lang="en-US" dirty="0">
                        <a:solidFill>
                          <a:schemeClr val="tx1">
                            <a:lumMod val="50000"/>
                            <a:lumOff val="50000"/>
                          </a:schemeClr>
                        </a:solidFill>
                      </a:endParaRPr>
                    </a:p>
                  </a:txBody>
                  <a:tcPr/>
                </a:tc>
                <a:extLst>
                  <a:ext uri="{0D108BD9-81ED-4DB2-BD59-A6C34878D82A}">
                    <a16:rowId xmlns:a16="http://schemas.microsoft.com/office/drawing/2014/main" val="410097746"/>
                  </a:ext>
                </a:extLst>
              </a:tr>
              <a:tr h="370840">
                <a:tc>
                  <a:txBody>
                    <a:bodyPr/>
                    <a:lstStyle/>
                    <a:p>
                      <a:endParaRPr lang="en-US">
                        <a:solidFill>
                          <a:schemeClr val="tx1">
                            <a:lumMod val="50000"/>
                            <a:lumOff val="50000"/>
                          </a:schemeClr>
                        </a:solidFill>
                      </a:endParaRPr>
                    </a:p>
                  </a:txBody>
                  <a:tcPr/>
                </a:tc>
                <a:tc>
                  <a:txBody>
                    <a:bodyPr/>
                    <a:lstStyle/>
                    <a:p>
                      <a:endParaRPr lang="en-US">
                        <a:solidFill>
                          <a:schemeClr val="tx1">
                            <a:lumMod val="50000"/>
                            <a:lumOff val="50000"/>
                          </a:schemeClr>
                        </a:solidFill>
                      </a:endParaRPr>
                    </a:p>
                  </a:txBody>
                  <a:tcPr/>
                </a:tc>
                <a:tc>
                  <a:txBody>
                    <a:bodyPr/>
                    <a:lstStyle/>
                    <a:p>
                      <a:endParaRPr lang="en-US" dirty="0">
                        <a:solidFill>
                          <a:schemeClr val="tx1">
                            <a:lumMod val="50000"/>
                            <a:lumOff val="50000"/>
                          </a:schemeClr>
                        </a:solidFill>
                      </a:endParaRPr>
                    </a:p>
                  </a:txBody>
                  <a:tcPr/>
                </a:tc>
                <a:extLst>
                  <a:ext uri="{0D108BD9-81ED-4DB2-BD59-A6C34878D82A}">
                    <a16:rowId xmlns:a16="http://schemas.microsoft.com/office/drawing/2014/main" val="2424101014"/>
                  </a:ext>
                </a:extLst>
              </a:tr>
              <a:tr h="370840">
                <a:tc>
                  <a:txBody>
                    <a:bodyPr/>
                    <a:lstStyle/>
                    <a:p>
                      <a:endParaRPr lang="en-US" dirty="0">
                        <a:solidFill>
                          <a:schemeClr val="tx1">
                            <a:lumMod val="50000"/>
                            <a:lumOff val="50000"/>
                          </a:schemeClr>
                        </a:solidFill>
                      </a:endParaRPr>
                    </a:p>
                  </a:txBody>
                  <a:tcPr/>
                </a:tc>
                <a:tc>
                  <a:txBody>
                    <a:bodyPr/>
                    <a:lstStyle/>
                    <a:p>
                      <a:endParaRPr lang="en-US" dirty="0">
                        <a:solidFill>
                          <a:schemeClr val="tx1">
                            <a:lumMod val="50000"/>
                            <a:lumOff val="50000"/>
                          </a:schemeClr>
                        </a:solidFill>
                      </a:endParaRPr>
                    </a:p>
                  </a:txBody>
                  <a:tcPr/>
                </a:tc>
                <a:tc>
                  <a:txBody>
                    <a:bodyPr/>
                    <a:lstStyle/>
                    <a:p>
                      <a:endParaRPr lang="en-US" dirty="0">
                        <a:solidFill>
                          <a:schemeClr val="tx1">
                            <a:lumMod val="50000"/>
                            <a:lumOff val="50000"/>
                          </a:schemeClr>
                        </a:solidFill>
                      </a:endParaRPr>
                    </a:p>
                  </a:txBody>
                  <a:tcPr/>
                </a:tc>
                <a:extLst>
                  <a:ext uri="{0D108BD9-81ED-4DB2-BD59-A6C34878D82A}">
                    <a16:rowId xmlns:a16="http://schemas.microsoft.com/office/drawing/2014/main" val="1854427757"/>
                  </a:ext>
                </a:extLst>
              </a:tr>
              <a:tr h="370840">
                <a:tc>
                  <a:txBody>
                    <a:bodyPr/>
                    <a:lstStyle/>
                    <a:p>
                      <a:endParaRPr lang="en-US" dirty="0">
                        <a:solidFill>
                          <a:schemeClr val="tx1">
                            <a:lumMod val="50000"/>
                            <a:lumOff val="50000"/>
                          </a:schemeClr>
                        </a:solidFill>
                      </a:endParaRPr>
                    </a:p>
                  </a:txBody>
                  <a:tcPr/>
                </a:tc>
                <a:tc>
                  <a:txBody>
                    <a:bodyPr/>
                    <a:lstStyle/>
                    <a:p>
                      <a:endParaRPr lang="en-US" dirty="0">
                        <a:solidFill>
                          <a:schemeClr val="tx1">
                            <a:lumMod val="50000"/>
                            <a:lumOff val="50000"/>
                          </a:schemeClr>
                        </a:solidFill>
                      </a:endParaRPr>
                    </a:p>
                  </a:txBody>
                  <a:tcPr/>
                </a:tc>
                <a:tc>
                  <a:txBody>
                    <a:bodyPr/>
                    <a:lstStyle/>
                    <a:p>
                      <a:endParaRPr lang="en-US" dirty="0">
                        <a:solidFill>
                          <a:schemeClr val="tx1">
                            <a:lumMod val="50000"/>
                            <a:lumOff val="50000"/>
                          </a:schemeClr>
                        </a:solidFill>
                      </a:endParaRPr>
                    </a:p>
                  </a:txBody>
                  <a:tcPr/>
                </a:tc>
                <a:extLst>
                  <a:ext uri="{0D108BD9-81ED-4DB2-BD59-A6C34878D82A}">
                    <a16:rowId xmlns:a16="http://schemas.microsoft.com/office/drawing/2014/main" val="266707357"/>
                  </a:ext>
                </a:extLst>
              </a:tr>
            </a:tbl>
          </a:graphicData>
        </a:graphic>
      </p:graphicFrame>
      <p:sp>
        <p:nvSpPr>
          <p:cNvPr id="7" name="TextBox 6">
            <a:extLst>
              <a:ext uri="{FF2B5EF4-FFF2-40B4-BE49-F238E27FC236}">
                <a16:creationId xmlns:a16="http://schemas.microsoft.com/office/drawing/2014/main" id="{D21F8047-0623-4146-AEF1-5A72B932A3AC}"/>
              </a:ext>
            </a:extLst>
          </p:cNvPr>
          <p:cNvSpPr txBox="1"/>
          <p:nvPr/>
        </p:nvSpPr>
        <p:spPr>
          <a:xfrm>
            <a:off x="643719" y="1097519"/>
            <a:ext cx="10904561" cy="52322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srgbClr val="000000">
                    <a:lumMod val="50000"/>
                    <a:lumOff val="50000"/>
                  </a:srgbClr>
                </a:solidFill>
                <a:effectLst/>
                <a:uLnTx/>
                <a:uFillTx/>
                <a:latin typeface="Arial"/>
                <a:ea typeface="+mn-ea"/>
                <a:cs typeface="Arial"/>
                <a:sym typeface="Arial"/>
              </a:rPr>
              <a:t>Create an action plan for completing the 3C Model template, including obtaining input from key stakeholders on the three questions and the Hedgehog statement. Also create actions for applying the 3C model in your strategy, planning and other processes.</a:t>
            </a:r>
          </a:p>
        </p:txBody>
      </p:sp>
    </p:spTree>
    <p:extLst>
      <p:ext uri="{BB962C8B-B14F-4D97-AF65-F5344CB8AC3E}">
        <p14:creationId xmlns:p14="http://schemas.microsoft.com/office/powerpoint/2010/main" val="175412301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Choices xmlns="2b6f4d9c-e67e-4634-a886-8566b3a998fa" xsi:nil="true"/>
    <TaxCatchAll xmlns="3c7d788f-59f0-4ee8-87d4-6b60b595ee8d" xsi:nil="true"/>
    <lcf76f155ced4ddcb4097134ff3c332f xmlns="2b6f4d9c-e67e-4634-a886-8566b3a998fa">
      <Terms xmlns="http://schemas.microsoft.com/office/infopath/2007/PartnerControls"/>
    </lcf76f155ced4ddcb4097134ff3c332f>
    <l818df8a0a674e35b3dc206ef12f8e81 xmlns="2b6f4d9c-e67e-4634-a886-8566b3a998fa">
      <Terms xmlns="http://schemas.microsoft.com/office/infopath/2007/PartnerControls"/>
    </l818df8a0a674e35b3dc206ef12f8e81>
    <Choice2 xmlns="2b6f4d9c-e67e-4634-a886-8566b3a998fa"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D899AB1BC93D4E4D960A38F828B74F9A" ma:contentTypeVersion="22" ma:contentTypeDescription="Create a new document." ma:contentTypeScope="" ma:versionID="cbd20e80dd8e6aa652f2e14ac64b8571">
  <xsd:schema xmlns:xsd="http://www.w3.org/2001/XMLSchema" xmlns:xs="http://www.w3.org/2001/XMLSchema" xmlns:p="http://schemas.microsoft.com/office/2006/metadata/properties" xmlns:ns2="3c7d788f-59f0-4ee8-87d4-6b60b595ee8d" xmlns:ns3="2b6f4d9c-e67e-4634-a886-8566b3a998fa" targetNamespace="http://schemas.microsoft.com/office/2006/metadata/properties" ma:root="true" ma:fieldsID="9d2b15c11c72407b5cb5cda19bfb0cc0" ns2:_="" ns3:_="">
    <xsd:import namespace="3c7d788f-59f0-4ee8-87d4-6b60b595ee8d"/>
    <xsd:import namespace="2b6f4d9c-e67e-4634-a886-8566b3a998fa"/>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element ref="ns3:MediaServiceDateTaken" minOccurs="0"/>
                <xsd:element ref="ns3:MediaServiceAutoTags" minOccurs="0"/>
                <xsd:element ref="ns3:MediaServiceOCR" minOccurs="0"/>
                <xsd:element ref="ns3:MediaServiceEventHashCode" minOccurs="0"/>
                <xsd:element ref="ns3:MediaServiceGenerationTime" minOccurs="0"/>
                <xsd:element ref="ns3:MediaServiceAutoKeyPoints" minOccurs="0"/>
                <xsd:element ref="ns3:MediaServiceKeyPoints" minOccurs="0"/>
                <xsd:element ref="ns3:MediaServiceLocation" minOccurs="0"/>
                <xsd:element ref="ns3:MediaLengthInSeconds" minOccurs="0"/>
                <xsd:element ref="ns3:l818df8a0a674e35b3dc206ef12f8e81" minOccurs="0"/>
                <xsd:element ref="ns2:TaxCatchAll" minOccurs="0"/>
                <xsd:element ref="ns3:Choices" minOccurs="0"/>
                <xsd:element ref="ns3:Choice2" minOccurs="0"/>
                <xsd:element ref="ns3:lcf76f155ced4ddcb4097134ff3c332f" minOccurs="0"/>
                <xsd:element ref="ns3:MediaServiceObjectDetectorVersions" minOccurs="0"/>
                <xsd:element ref="ns3: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c7d788f-59f0-4ee8-87d4-6b60b595ee8d" elementFormDefault="qualified">
    <xsd:import namespace="http://schemas.microsoft.com/office/2006/documentManagement/types"/>
    <xsd:import namespace="http://schemas.microsoft.com/office/infopath/2007/PartnerControls"/>
    <xsd:element name="SharedWithUsers" ma:index="8"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description="" ma:internalName="SharedWithDetails" ma:readOnly="true">
      <xsd:simpleType>
        <xsd:restriction base="dms:Note">
          <xsd:maxLength value="255"/>
        </xsd:restriction>
      </xsd:simpleType>
    </xsd:element>
    <xsd:element name="TaxCatchAll" ma:index="23" nillable="true" ma:displayName="Taxonomy Catch All Column" ma:hidden="true" ma:list="{acb10aa8-48d9-41ba-92ef-27d574b4dc5d}" ma:internalName="TaxCatchAll" ma:showField="CatchAllData" ma:web="3c7d788f-59f0-4ee8-87d4-6b60b595ee8d">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2b6f4d9c-e67e-4634-a886-8566b3a998fa" elementFormDefault="qualified">
    <xsd:import namespace="http://schemas.microsoft.com/office/2006/documentManagement/types"/>
    <xsd:import namespace="http://schemas.microsoft.com/office/infopath/2007/PartnerControls"/>
    <xsd:element name="MediaServiceMetadata" ma:index="10" nillable="true" ma:displayName="MediaServiceMetadata" ma:description="" ma:hidden="true" ma:internalName="MediaServiceMetadata" ma:readOnly="true">
      <xsd:simpleType>
        <xsd:restriction base="dms:Note"/>
      </xsd:simpleType>
    </xsd:element>
    <xsd:element name="MediaServiceFastMetadata" ma:index="11" nillable="true" ma:displayName="MediaServiceFastMetadata" ma:description="" ma:hidden="true" ma:internalName="MediaServiceFastMetadata" ma:readOnly="true">
      <xsd:simpleType>
        <xsd:restriction base="dms:Note"/>
      </xsd:simpleType>
    </xsd:element>
    <xsd:element name="MediaServiceDateTaken" ma:index="12" nillable="true" ma:displayName="MediaServiceDateTaken" ma:description="" ma:hidden="true" ma:internalName="MediaServiceDateTaken" ma:readOnly="true">
      <xsd:simpleType>
        <xsd:restriction base="dms:Text"/>
      </xsd:simpleType>
    </xsd:element>
    <xsd:element name="MediaServiceAutoTags" ma:index="13" nillable="true" ma:displayName="MediaServiceAutoTags" ma:description="" ma:internalName="MediaServiceAutoTags" ma:readOnly="true">
      <xsd:simpleType>
        <xsd:restriction base="dms:Text"/>
      </xsd:simpleType>
    </xsd:element>
    <xsd:element name="MediaServiceOCR" ma:index="14" nillable="true" ma:displayName="MediaServiceOCR" ma:internalName="MediaServiceOCR" ma:readOnly="true">
      <xsd:simpleType>
        <xsd:restriction base="dms:Note">
          <xsd:maxLength value="255"/>
        </xsd:restriction>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AutoKeyPoints" ma:index="17" nillable="true" ma:displayName="MediaServiceAutoKeyPoints" ma:hidden="true" ma:internalName="MediaServiceAutoKeyPoints" ma:readOnly="true">
      <xsd:simpleType>
        <xsd:restriction base="dms:Note"/>
      </xsd:simpleType>
    </xsd:element>
    <xsd:element name="MediaServiceKeyPoints" ma:index="18" nillable="true" ma:displayName="KeyPoints" ma:internalName="MediaServiceKeyPoints" ma:readOnly="true">
      <xsd:simpleType>
        <xsd:restriction base="dms:Note">
          <xsd:maxLength value="255"/>
        </xsd:restriction>
      </xsd:simpleType>
    </xsd:element>
    <xsd:element name="MediaServiceLocation" ma:index="19" nillable="true" ma:displayName="Location" ma:internalName="MediaServiceLocation" ma:readOnly="true">
      <xsd:simpleType>
        <xsd:restriction base="dms:Text"/>
      </xsd:simpleType>
    </xsd:element>
    <xsd:element name="MediaLengthInSeconds" ma:index="20" nillable="true" ma:displayName="Length (seconds)" ma:internalName="MediaLengthInSeconds" ma:readOnly="true">
      <xsd:simpleType>
        <xsd:restriction base="dms:Unknown"/>
      </xsd:simpleType>
    </xsd:element>
    <xsd:element name="l818df8a0a674e35b3dc206ef12f8e81" ma:index="22" nillable="true" ma:taxonomy="true" ma:internalName="l818df8a0a674e35b3dc206ef12f8e81" ma:taxonomyFieldName="Terms" ma:displayName="Terms" ma:default="" ma:fieldId="{5818df8a-0a67-4e35-b3dc-206ef12f8e81}" ma:taxonomyMulti="true" ma:sspId="0922d35c-0ea5-414d-84ee-4be5c00ce842" ma:termSetId="378aaa4f-a544-4f46-99c4-0e39d00bb6ab" ma:anchorId="00000000-0000-0000-0000-000000000000" ma:open="false" ma:isKeyword="false">
      <xsd:complexType>
        <xsd:sequence>
          <xsd:element ref="pc:Terms" minOccurs="0" maxOccurs="1"/>
        </xsd:sequence>
      </xsd:complexType>
    </xsd:element>
    <xsd:element name="Choices" ma:index="24" nillable="true" ma:displayName="Choices" ma:format="Dropdown" ma:internalName="Choices">
      <xsd:simpleType>
        <xsd:restriction base="dms:Choice">
          <xsd:enumeration value="Choice 1"/>
          <xsd:enumeration value="Choice 2"/>
          <xsd:enumeration value="Choice 3"/>
          <xsd:enumeration value="Taggy 1"/>
          <xsd:enumeration value="Taggy 2"/>
          <xsd:enumeration value="Choice 5"/>
        </xsd:restriction>
      </xsd:simpleType>
    </xsd:element>
    <xsd:element name="Choice2" ma:index="25" nillable="true" ma:displayName="Choice 2" ma:format="Dropdown" ma:internalName="Choice2">
      <xsd:simpleType>
        <xsd:restriction base="dms:Choice">
          <xsd:enumeration value="Two 1"/>
          <xsd:enumeration value="Two 2"/>
          <xsd:enumeration value="Two 3"/>
        </xsd:restriction>
      </xsd:simpleType>
    </xsd:element>
    <xsd:element name="lcf76f155ced4ddcb4097134ff3c332f" ma:index="27" nillable="true" ma:taxonomy="true" ma:internalName="lcf76f155ced4ddcb4097134ff3c332f" ma:taxonomyFieldName="MediaServiceImageTags" ma:displayName="Image Tags" ma:readOnly="false" ma:fieldId="{5cf76f15-5ced-4ddc-b409-7134ff3c332f}" ma:taxonomyMulti="true" ma:sspId="0922d35c-0ea5-414d-84ee-4be5c00ce842"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8"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9" nillable="true" ma:displayName="MediaServiceSearchProperties" ma:hidden="true" ma:internalName="MediaServiceSearchProperties"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1A6BB515-2F14-43B0-8DC0-FB6315D4BDBC}">
  <ds:schemaRefs>
    <ds:schemaRef ds:uri="http://schemas.microsoft.com/sharepoint/v3/contenttype/forms"/>
  </ds:schemaRefs>
</ds:datastoreItem>
</file>

<file path=customXml/itemProps2.xml><?xml version="1.0" encoding="utf-8"?>
<ds:datastoreItem xmlns:ds="http://schemas.openxmlformats.org/officeDocument/2006/customXml" ds:itemID="{1FD2720B-28F1-4100-8F03-3AFF0D1F5C1E}">
  <ds:schemaRefs>
    <ds:schemaRef ds:uri="http://purl.org/dc/dcmitype/"/>
    <ds:schemaRef ds:uri="http://www.w3.org/XML/1998/namespace"/>
    <ds:schemaRef ds:uri="http://schemas.microsoft.com/office/2006/documentManagement/types"/>
    <ds:schemaRef ds:uri="http://purl.org/dc/terms/"/>
    <ds:schemaRef ds:uri="http://schemas.microsoft.com/office/2006/metadata/properties"/>
    <ds:schemaRef ds:uri="2b6f4d9c-e67e-4634-a886-8566b3a998fa"/>
    <ds:schemaRef ds:uri="3c7d788f-59f0-4ee8-87d4-6b60b595ee8d"/>
    <ds:schemaRef ds:uri="http://schemas.microsoft.com/office/infopath/2007/PartnerControls"/>
    <ds:schemaRef ds:uri="http://schemas.openxmlformats.org/package/2006/metadata/core-properties"/>
    <ds:schemaRef ds:uri="http://purl.org/dc/elements/1.1/"/>
  </ds:schemaRefs>
</ds:datastoreItem>
</file>

<file path=customXml/itemProps3.xml><?xml version="1.0" encoding="utf-8"?>
<ds:datastoreItem xmlns:ds="http://schemas.openxmlformats.org/officeDocument/2006/customXml" ds:itemID="{2705FCAB-0F10-45AB-888D-071EB936F6F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3c7d788f-59f0-4ee8-87d4-6b60b595ee8d"/>
    <ds:schemaRef ds:uri="2b6f4d9c-e67e-4634-a886-8566b3a998fa"/>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4437</TotalTime>
  <Words>332</Words>
  <Application>Microsoft Macintosh PowerPoint</Application>
  <PresentationFormat>Widescreen</PresentationFormat>
  <Paragraphs>40</Paragraphs>
  <Slides>3</Slides>
  <Notes>2</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3</vt:i4>
      </vt:variant>
    </vt:vector>
  </HeadingPairs>
  <TitlesOfParts>
    <vt:vector size="10" baseType="lpstr">
      <vt:lpstr>Arial</vt:lpstr>
      <vt:lpstr>Calibri</vt:lpstr>
      <vt:lpstr>Calibri Light</vt:lpstr>
      <vt:lpstr>Roboto</vt:lpstr>
      <vt:lpstr>Roboto Black</vt:lpstr>
      <vt:lpstr>Office Theme</vt:lpstr>
      <vt:lpstr>1_Office Theme</vt:lpstr>
      <vt:lpstr>Ohmae’s 3-Cs Model Template</vt:lpstr>
      <vt:lpstr>Ohmae’s 3C Model</vt:lpstr>
      <vt:lpstr>Actions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Soren Kaplan</dc:creator>
  <cp:lastModifiedBy>Karen Cramer</cp:lastModifiedBy>
  <cp:revision>69</cp:revision>
  <dcterms:created xsi:type="dcterms:W3CDTF">2018-02-04T00:01:51Z</dcterms:created>
  <dcterms:modified xsi:type="dcterms:W3CDTF">2025-05-01T17:37:20Z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0x010100D899AB1BC93D4E4D960A38F828B74F9A</vt:lpwstr>
  </property>
</Properties>
</file>