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4" r:id="rId5"/>
  </p:sldMasterIdLst>
  <p:notesMasterIdLst>
    <p:notesMasterId r:id="rId9"/>
  </p:notesMasterIdLst>
  <p:sldIdLst>
    <p:sldId id="264" r:id="rId6"/>
    <p:sldId id="267" r:id="rId7"/>
    <p:sldId id="27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EFD"/>
    <a:srgbClr val="4454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79" autoAdjust="0"/>
    <p:restoredTop sz="95782"/>
  </p:normalViewPr>
  <p:slideViewPr>
    <p:cSldViewPr snapToGrid="0">
      <p:cViewPr varScale="1">
        <p:scale>
          <a:sx n="122" d="100"/>
          <a:sy n="122" d="100"/>
        </p:scale>
        <p:origin x="376" y="208"/>
      </p:cViewPr>
      <p:guideLst>
        <p:guide orient="horz" pos="2160"/>
        <p:guide pos="3840"/>
      </p:guideLst>
    </p:cSldViewPr>
  </p:slideViewPr>
  <p:notesTextViewPr>
    <p:cViewPr>
      <p:scale>
        <a:sx n="1" d="1"/>
        <a:sy n="1" d="1"/>
      </p:scale>
      <p:origin x="0" y="0"/>
    </p:cViewPr>
  </p:notesTextViewPr>
  <p:notesViewPr>
    <p:cSldViewPr snapToGrid="0">
      <p:cViewPr varScale="1">
        <p:scale>
          <a:sx n="103" d="100"/>
          <a:sy n="103" d="100"/>
        </p:scale>
        <p:origin x="4745"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Cramer" userId="6f45dc0a-8301-4568-85ab-e443a52a7875" providerId="ADAL" clId="{F9A832FB-D3D7-E84C-BA8C-DF4FEA28CC10}"/>
    <pc:docChg chg="modSld">
      <pc:chgData name="Karen Cramer" userId="6f45dc0a-8301-4568-85ab-e443a52a7875" providerId="ADAL" clId="{F9A832FB-D3D7-E84C-BA8C-DF4FEA28CC10}" dt="2022-06-16T13:47:27.368" v="9" actId="14100"/>
      <pc:docMkLst>
        <pc:docMk/>
      </pc:docMkLst>
      <pc:sldChg chg="modSp mod">
        <pc:chgData name="Karen Cramer" userId="6f45dc0a-8301-4568-85ab-e443a52a7875" providerId="ADAL" clId="{F9A832FB-D3D7-E84C-BA8C-DF4FEA28CC10}" dt="2022-06-16T13:47:27.368" v="9" actId="14100"/>
        <pc:sldMkLst>
          <pc:docMk/>
          <pc:sldMk cId="3941081118" sldId="264"/>
        </pc:sldMkLst>
      </pc:sldChg>
    </pc:docChg>
  </pc:docChgLst>
  <pc:docChgLst>
    <pc:chgData name="Gabriel Mendoza" userId="1db57bf0-472e-4f10-9c09-fbc986dd95a0" providerId="ADAL" clId="{0DDD9D17-F559-4DF0-BFDA-146C69575AD0}"/>
    <pc:docChg chg="undo custSel modSld">
      <pc:chgData name="Gabriel Mendoza" userId="1db57bf0-472e-4f10-9c09-fbc986dd95a0" providerId="ADAL" clId="{0DDD9D17-F559-4DF0-BFDA-146C69575AD0}" dt="2021-07-29T17:11:04.448" v="127" actId="14100"/>
      <pc:docMkLst>
        <pc:docMk/>
      </pc:docMkLst>
      <pc:sldChg chg="modSp mod">
        <pc:chgData name="Gabriel Mendoza" userId="1db57bf0-472e-4f10-9c09-fbc986dd95a0" providerId="ADAL" clId="{0DDD9D17-F559-4DF0-BFDA-146C69575AD0}" dt="2021-07-29T17:07:23.039" v="0" actId="113"/>
        <pc:sldMkLst>
          <pc:docMk/>
          <pc:sldMk cId="3941081118" sldId="264"/>
        </pc:sldMkLst>
      </pc:sldChg>
      <pc:sldChg chg="addSp modSp mod">
        <pc:chgData name="Gabriel Mendoza" userId="1db57bf0-472e-4f10-9c09-fbc986dd95a0" providerId="ADAL" clId="{0DDD9D17-F559-4DF0-BFDA-146C69575AD0}" dt="2021-07-29T17:11:04.448" v="127" actId="14100"/>
        <pc:sldMkLst>
          <pc:docMk/>
          <pc:sldMk cId="896249539" sldId="267"/>
        </pc:sldMkLst>
      </pc:sldChg>
    </pc:docChg>
  </pc:docChgLst>
  <pc:docChgLst>
    <pc:chgData clId="Web-{739BC75F-7DDC-4983-AD78-2364BDDAC795}"/>
    <pc:docChg chg="delSld">
      <pc:chgData name="" userId="" providerId="" clId="Web-{739BC75F-7DDC-4983-AD78-2364BDDAC795}" dt="2025-01-21T04:20:58.167" v="0"/>
      <pc:docMkLst>
        <pc:docMk/>
      </pc:docMkLst>
      <pc:sldChg chg="del">
        <pc:chgData name="" userId="" providerId="" clId="Web-{739BC75F-7DDC-4983-AD78-2364BDDAC795}" dt="2025-01-21T04:20:58.167" v="0"/>
        <pc:sldMkLst>
          <pc:docMk/>
          <pc:sldMk cId="3230871284" sldId="271"/>
        </pc:sldMkLst>
      </pc:sldChg>
    </pc:docChg>
  </pc:docChgLst>
  <pc:docChgLst>
    <pc:chgData name="Karen Cramer" userId="aede53a7-72c9-42f8-9033-e091be3de375" providerId="ADAL" clId="{51C57CA4-D774-F649-8E60-050E5F2A44C7}"/>
    <pc:docChg chg="custSel modSld modMainMaster">
      <pc:chgData name="Karen Cramer" userId="aede53a7-72c9-42f8-9033-e091be3de375" providerId="ADAL" clId="{51C57CA4-D774-F649-8E60-050E5F2A44C7}" dt="2025-05-01T17:43:30.361" v="6" actId="478"/>
      <pc:docMkLst>
        <pc:docMk/>
      </pc:docMkLst>
      <pc:sldChg chg="delSp mod">
        <pc:chgData name="Karen Cramer" userId="aede53a7-72c9-42f8-9033-e091be3de375" providerId="ADAL" clId="{51C57CA4-D774-F649-8E60-050E5F2A44C7}" dt="2025-05-01T17:43:19.113" v="4" actId="478"/>
        <pc:sldMkLst>
          <pc:docMk/>
          <pc:sldMk cId="3941081118" sldId="264"/>
        </pc:sldMkLst>
        <pc:spChg chg="del">
          <ac:chgData name="Karen Cramer" userId="aede53a7-72c9-42f8-9033-e091be3de375" providerId="ADAL" clId="{51C57CA4-D774-F649-8E60-050E5F2A44C7}" dt="2025-05-01T17:43:19.113" v="4" actId="478"/>
          <ac:spMkLst>
            <pc:docMk/>
            <pc:sldMk cId="3941081118" sldId="264"/>
            <ac:spMk id="7" creationId="{FFB2AB14-4AB8-4657-A711-BDCA357A288E}"/>
          </ac:spMkLst>
        </pc:spChg>
      </pc:sldChg>
      <pc:sldChg chg="delSp mod">
        <pc:chgData name="Karen Cramer" userId="aede53a7-72c9-42f8-9033-e091be3de375" providerId="ADAL" clId="{51C57CA4-D774-F649-8E60-050E5F2A44C7}" dt="2025-05-01T17:43:25.883" v="5" actId="478"/>
        <pc:sldMkLst>
          <pc:docMk/>
          <pc:sldMk cId="896249539" sldId="267"/>
        </pc:sldMkLst>
        <pc:spChg chg="del">
          <ac:chgData name="Karen Cramer" userId="aede53a7-72c9-42f8-9033-e091be3de375" providerId="ADAL" clId="{51C57CA4-D774-F649-8E60-050E5F2A44C7}" dt="2025-05-01T17:43:25.883" v="5" actId="478"/>
          <ac:spMkLst>
            <pc:docMk/>
            <pc:sldMk cId="896249539" sldId="267"/>
            <ac:spMk id="7" creationId="{FFB2AB14-4AB8-4657-A711-BDCA357A288E}"/>
          </ac:spMkLst>
        </pc:spChg>
      </pc:sldChg>
      <pc:sldChg chg="delSp mod">
        <pc:chgData name="Karen Cramer" userId="aede53a7-72c9-42f8-9033-e091be3de375" providerId="ADAL" clId="{51C57CA4-D774-F649-8E60-050E5F2A44C7}" dt="2025-05-01T17:43:30.361" v="6" actId="478"/>
        <pc:sldMkLst>
          <pc:docMk/>
          <pc:sldMk cId="460886808" sldId="273"/>
        </pc:sldMkLst>
        <pc:spChg chg="del">
          <ac:chgData name="Karen Cramer" userId="aede53a7-72c9-42f8-9033-e091be3de375" providerId="ADAL" clId="{51C57CA4-D774-F649-8E60-050E5F2A44C7}" dt="2025-05-01T17:43:30.361" v="6" actId="478"/>
          <ac:spMkLst>
            <pc:docMk/>
            <pc:sldMk cId="460886808" sldId="273"/>
            <ac:spMk id="5" creationId="{9834833B-8C59-4B41-9B6A-16A8D8F867E2}"/>
          </ac:spMkLst>
        </pc:spChg>
      </pc:sldChg>
      <pc:sldMasterChg chg="modSldLayout">
        <pc:chgData name="Karen Cramer" userId="aede53a7-72c9-42f8-9033-e091be3de375" providerId="ADAL" clId="{51C57CA4-D774-F649-8E60-050E5F2A44C7}" dt="2025-05-01T17:42:50.636" v="1" actId="478"/>
        <pc:sldMasterMkLst>
          <pc:docMk/>
          <pc:sldMasterMk cId="2711881703" sldId="2147483648"/>
        </pc:sldMasterMkLst>
        <pc:sldLayoutChg chg="delSp mod">
          <pc:chgData name="Karen Cramer" userId="aede53a7-72c9-42f8-9033-e091be3de375" providerId="ADAL" clId="{51C57CA4-D774-F649-8E60-050E5F2A44C7}" dt="2025-05-01T17:42:50.636" v="1" actId="478"/>
          <pc:sldLayoutMkLst>
            <pc:docMk/>
            <pc:sldMasterMk cId="2711881703" sldId="2147483648"/>
            <pc:sldLayoutMk cId="1149268650" sldId="2147483650"/>
          </pc:sldLayoutMkLst>
          <pc:picChg chg="del">
            <ac:chgData name="Karen Cramer" userId="aede53a7-72c9-42f8-9033-e091be3de375" providerId="ADAL" clId="{51C57CA4-D774-F649-8E60-050E5F2A44C7}" dt="2025-05-01T17:42:50.636" v="1" actId="478"/>
            <ac:picMkLst>
              <pc:docMk/>
              <pc:sldMasterMk cId="2711881703" sldId="2147483648"/>
              <pc:sldLayoutMk cId="1149268650" sldId="2147483650"/>
              <ac:picMk id="5" creationId="{71958951-78DB-564F-B470-299A0ED186D0}"/>
            </ac:picMkLst>
          </pc:picChg>
        </pc:sldLayoutChg>
        <pc:sldLayoutChg chg="delSp mod">
          <pc:chgData name="Karen Cramer" userId="aede53a7-72c9-42f8-9033-e091be3de375" providerId="ADAL" clId="{51C57CA4-D774-F649-8E60-050E5F2A44C7}" dt="2025-05-01T17:42:48.081" v="0" actId="478"/>
          <pc:sldLayoutMkLst>
            <pc:docMk/>
            <pc:sldMasterMk cId="2711881703" sldId="2147483648"/>
            <pc:sldLayoutMk cId="832806540" sldId="2147483660"/>
          </pc:sldLayoutMkLst>
          <pc:picChg chg="del">
            <ac:chgData name="Karen Cramer" userId="aede53a7-72c9-42f8-9033-e091be3de375" providerId="ADAL" clId="{51C57CA4-D774-F649-8E60-050E5F2A44C7}" dt="2025-05-01T17:42:48.081" v="0" actId="478"/>
            <ac:picMkLst>
              <pc:docMk/>
              <pc:sldMasterMk cId="2711881703" sldId="2147483648"/>
              <pc:sldLayoutMk cId="832806540" sldId="2147483660"/>
              <ac:picMk id="7" creationId="{AC013EE7-FE64-694F-8821-B4BB0D5423E0}"/>
            </ac:picMkLst>
          </pc:picChg>
        </pc:sldLayoutChg>
      </pc:sldMasterChg>
      <pc:sldMasterChg chg="modSldLayout">
        <pc:chgData name="Karen Cramer" userId="aede53a7-72c9-42f8-9033-e091be3de375" providerId="ADAL" clId="{51C57CA4-D774-F649-8E60-050E5F2A44C7}" dt="2025-05-01T17:43:06.575" v="3" actId="478"/>
        <pc:sldMasterMkLst>
          <pc:docMk/>
          <pc:sldMasterMk cId="2539599004" sldId="2147483674"/>
        </pc:sldMasterMkLst>
        <pc:sldLayoutChg chg="delSp mod">
          <pc:chgData name="Karen Cramer" userId="aede53a7-72c9-42f8-9033-e091be3de375" providerId="ADAL" clId="{51C57CA4-D774-F649-8E60-050E5F2A44C7}" dt="2025-05-01T17:42:57.720" v="2" actId="478"/>
          <pc:sldLayoutMkLst>
            <pc:docMk/>
            <pc:sldMasterMk cId="2539599004" sldId="2147483674"/>
            <pc:sldLayoutMk cId="1816093309" sldId="2147483675"/>
          </pc:sldLayoutMkLst>
          <pc:picChg chg="del">
            <ac:chgData name="Karen Cramer" userId="aede53a7-72c9-42f8-9033-e091be3de375" providerId="ADAL" clId="{51C57CA4-D774-F649-8E60-050E5F2A44C7}" dt="2025-05-01T17:42:57.720" v="2" actId="478"/>
            <ac:picMkLst>
              <pc:docMk/>
              <pc:sldMasterMk cId="2539599004" sldId="2147483674"/>
              <pc:sldLayoutMk cId="1816093309" sldId="2147483675"/>
              <ac:picMk id="20" creationId="{00000000-0000-0000-0000-000000000000}"/>
            </ac:picMkLst>
          </pc:picChg>
        </pc:sldLayoutChg>
        <pc:sldLayoutChg chg="delSp mod">
          <pc:chgData name="Karen Cramer" userId="aede53a7-72c9-42f8-9033-e091be3de375" providerId="ADAL" clId="{51C57CA4-D774-F649-8E60-050E5F2A44C7}" dt="2025-05-01T17:43:06.575" v="3" actId="478"/>
          <pc:sldLayoutMkLst>
            <pc:docMk/>
            <pc:sldMasterMk cId="2539599004" sldId="2147483674"/>
            <pc:sldLayoutMk cId="2508467481" sldId="2147483678"/>
          </pc:sldLayoutMkLst>
          <pc:picChg chg="del">
            <ac:chgData name="Karen Cramer" userId="aede53a7-72c9-42f8-9033-e091be3de375" providerId="ADAL" clId="{51C57CA4-D774-F649-8E60-050E5F2A44C7}" dt="2025-05-01T17:43:06.575" v="3" actId="478"/>
            <ac:picMkLst>
              <pc:docMk/>
              <pc:sldMasterMk cId="2539599004" sldId="2147483674"/>
              <pc:sldLayoutMk cId="2508467481" sldId="2147483678"/>
              <ac:picMk id="34" creationId="{00000000-0000-0000-0000-000000000000}"/>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pPr/>
              <a:t>5/1/25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pPr/>
              <a:t>‹#›</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1</a:t>
            </a:fld>
            <a:endParaRPr lang="en-US"/>
          </a:p>
        </p:txBody>
      </p:sp>
    </p:spTree>
    <p:extLst>
      <p:ext uri="{BB962C8B-B14F-4D97-AF65-F5344CB8AC3E}">
        <p14:creationId xmlns:p14="http://schemas.microsoft.com/office/powerpoint/2010/main" val="1957104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2</a:t>
            </a:fld>
            <a:endParaRPr lang="en-US"/>
          </a:p>
        </p:txBody>
      </p:sp>
    </p:spTree>
    <p:extLst>
      <p:ext uri="{BB962C8B-B14F-4D97-AF65-F5344CB8AC3E}">
        <p14:creationId xmlns:p14="http://schemas.microsoft.com/office/powerpoint/2010/main" val="1292630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pPr/>
              <a:t>5/1/25</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pPr/>
              <a:t>5/1/25</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2290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pPr/>
              <a:t>5/1/25</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pPr/>
              <a:t>5/1/25</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and Content" type="obj">
  <p:cSld name="1_Title and Content">
    <p:spTree>
      <p:nvGrpSpPr>
        <p:cNvPr id="1" name="Shape 15"/>
        <p:cNvGrpSpPr/>
        <p:nvPr/>
      </p:nvGrpSpPr>
      <p:grpSpPr>
        <a:xfrm>
          <a:off x="0" y="0"/>
          <a:ext cx="0" cy="0"/>
          <a:chOff x="0" y="0"/>
          <a:chExt cx="0" cy="0"/>
        </a:xfrm>
      </p:grpSpPr>
      <p:sp>
        <p:nvSpPr>
          <p:cNvPr id="16" name="Google Shape;16;p6"/>
          <p:cNvSpPr txBox="1">
            <a:spLocks noGrp="1"/>
          </p:cNvSpPr>
          <p:nvPr>
            <p:ph type="title"/>
          </p:nvPr>
        </p:nvSpPr>
        <p:spPr>
          <a:xfrm>
            <a:off x="516833" y="174018"/>
            <a:ext cx="10002743"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3200"/>
              <a:buFont typeface="Calibri"/>
              <a:buNone/>
              <a:defRPr sz="3200" b="1">
                <a:solidFill>
                  <a:srgbClr val="488EFD"/>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
          <p:cNvSpPr txBox="1">
            <a:spLocks noGrp="1"/>
          </p:cNvSpPr>
          <p:nvPr>
            <p:ph type="body" idx="1"/>
          </p:nvPr>
        </p:nvSpPr>
        <p:spPr>
          <a:xfrm>
            <a:off x="516835" y="977265"/>
            <a:ext cx="11227242" cy="4986213"/>
          </a:xfrm>
          <a:prstGeom prst="rect">
            <a:avLst/>
          </a:prstGeom>
          <a:noFill/>
          <a:ln>
            <a:noFill/>
          </a:ln>
        </p:spPr>
        <p:txBody>
          <a:bodyPr spcFirstLastPara="1" wrap="square" lIns="91425" tIns="45700" rIns="91425" bIns="45700" anchor="t" anchorCtr="0">
            <a:normAutofit/>
          </a:bodyPr>
          <a:lstStyle>
            <a:lvl1pPr marL="457200" lvl="0" indent="-355600" algn="l">
              <a:lnSpc>
                <a:spcPct val="90000"/>
              </a:lnSpc>
              <a:spcBef>
                <a:spcPts val="1000"/>
              </a:spcBef>
              <a:spcAft>
                <a:spcPts val="0"/>
              </a:spcAft>
              <a:buClr>
                <a:srgbClr val="757070"/>
              </a:buClr>
              <a:buSzPts val="2000"/>
              <a:buChar char="•"/>
              <a:defRPr sz="2000">
                <a:solidFill>
                  <a:srgbClr val="757070"/>
                </a:solidFill>
                <a:latin typeface="Roboto"/>
                <a:ea typeface="Roboto"/>
                <a:cs typeface="Roboto"/>
                <a:sym typeface="Roboto"/>
              </a:defRPr>
            </a:lvl1pPr>
            <a:lvl2pPr marL="914400" lvl="1" indent="-342900" algn="l">
              <a:lnSpc>
                <a:spcPct val="90000"/>
              </a:lnSpc>
              <a:spcBef>
                <a:spcPts val="500"/>
              </a:spcBef>
              <a:spcAft>
                <a:spcPts val="0"/>
              </a:spcAft>
              <a:buClr>
                <a:srgbClr val="757070"/>
              </a:buClr>
              <a:buSzPts val="1800"/>
              <a:buChar char="•"/>
              <a:defRPr sz="1800">
                <a:solidFill>
                  <a:srgbClr val="757070"/>
                </a:solidFill>
                <a:latin typeface="Roboto"/>
                <a:ea typeface="Roboto"/>
                <a:cs typeface="Roboto"/>
                <a:sym typeface="Roboto"/>
              </a:defRPr>
            </a:lvl2pPr>
            <a:lvl3pPr marL="1371600" lvl="2" indent="-330200" algn="l">
              <a:lnSpc>
                <a:spcPct val="90000"/>
              </a:lnSpc>
              <a:spcBef>
                <a:spcPts val="500"/>
              </a:spcBef>
              <a:spcAft>
                <a:spcPts val="0"/>
              </a:spcAft>
              <a:buClr>
                <a:srgbClr val="757070"/>
              </a:buClr>
              <a:buSzPts val="1600"/>
              <a:buChar char="•"/>
              <a:defRPr sz="1600">
                <a:solidFill>
                  <a:srgbClr val="757070"/>
                </a:solidFill>
                <a:latin typeface="Roboto"/>
                <a:ea typeface="Roboto"/>
                <a:cs typeface="Roboto"/>
                <a:sym typeface="Roboto"/>
              </a:defRPr>
            </a:lvl3pPr>
            <a:lvl4pPr marL="1828800" lvl="3"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4pPr>
            <a:lvl5pPr marL="2286000" lvl="4"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6"/>
          <p:cNvSpPr txBox="1"/>
          <p:nvPr/>
        </p:nvSpPr>
        <p:spPr>
          <a:xfrm>
            <a:off x="10908046" y="6329348"/>
            <a:ext cx="937011" cy="276999"/>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fld id="{00000000-1234-1234-1234-123412341234}" type="slidenum">
              <a:rPr lang="en-US" sz="1200" b="0" i="0" u="none" strike="noStrike" cap="none">
                <a:solidFill>
                  <a:srgbClr val="757070"/>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rgbClr val="757070"/>
              </a:solidFill>
              <a:latin typeface="Calibri"/>
              <a:ea typeface="Calibri"/>
              <a:cs typeface="Calibri"/>
              <a:sym typeface="Calibri"/>
            </a:endParaRPr>
          </a:p>
        </p:txBody>
      </p:sp>
      <p:cxnSp>
        <p:nvCxnSpPr>
          <p:cNvPr id="19" name="Google Shape;19;p6"/>
          <p:cNvCxnSpPr/>
          <p:nvPr/>
        </p:nvCxnSpPr>
        <p:spPr>
          <a:xfrm>
            <a:off x="623455" y="890370"/>
            <a:ext cx="11043458" cy="0"/>
          </a:xfrm>
          <a:prstGeom prst="straightConnector1">
            <a:avLst/>
          </a:prstGeom>
          <a:noFill/>
          <a:ln w="3810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18160933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
        <p:cNvGrpSpPr/>
        <p:nvPr/>
      </p:nvGrpSpPr>
      <p:grpSpPr>
        <a:xfrm>
          <a:off x="0" y="0"/>
          <a:ext cx="0" cy="0"/>
          <a:chOff x="0" y="0"/>
          <a:chExt cx="0" cy="0"/>
        </a:xfrm>
      </p:grpSpPr>
      <p:sp>
        <p:nvSpPr>
          <p:cNvPr id="22" name="Google Shape;2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5890828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25"/>
        <p:cNvGrpSpPr/>
        <p:nvPr/>
      </p:nvGrpSpPr>
      <p:grpSpPr>
        <a:xfrm>
          <a:off x="0" y="0"/>
          <a:ext cx="0" cy="0"/>
          <a:chOff x="0" y="0"/>
          <a:chExt cx="0" cy="0"/>
        </a:xfrm>
      </p:grpSpPr>
      <p:sp>
        <p:nvSpPr>
          <p:cNvPr id="26" name="Google Shape;26;p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1113243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2144110" y="98474"/>
            <a:ext cx="9389745"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2800"/>
              <a:buFont typeface="Roboto Black"/>
              <a:buNone/>
              <a:defRPr sz="2800">
                <a:solidFill>
                  <a:srgbClr val="488EFD"/>
                </a:solidFill>
                <a:latin typeface="Roboto Black"/>
                <a:ea typeface="Roboto Black"/>
                <a:cs typeface="Roboto Black"/>
                <a:sym typeface="Roboto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9"/>
          <p:cNvSpPr txBox="1">
            <a:spLocks noGrp="1"/>
          </p:cNvSpPr>
          <p:nvPr>
            <p:ph type="body" idx="1"/>
          </p:nvPr>
        </p:nvSpPr>
        <p:spPr>
          <a:xfrm>
            <a:off x="234315" y="977265"/>
            <a:ext cx="11727180" cy="4473893"/>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atin typeface="Roboto"/>
                <a:ea typeface="Roboto"/>
                <a:cs typeface="Roboto"/>
                <a:sym typeface="Roboto"/>
              </a:defRPr>
            </a:lvl1pPr>
            <a:lvl2pPr marL="914400" lvl="1" indent="-355600" algn="l">
              <a:lnSpc>
                <a:spcPct val="90000"/>
              </a:lnSpc>
              <a:spcBef>
                <a:spcPts val="500"/>
              </a:spcBef>
              <a:spcAft>
                <a:spcPts val="0"/>
              </a:spcAft>
              <a:buClr>
                <a:schemeClr val="dk1"/>
              </a:buClr>
              <a:buSzPts val="2000"/>
              <a:buChar char="•"/>
              <a:defRPr sz="2000">
                <a:latin typeface="Roboto"/>
                <a:ea typeface="Roboto"/>
                <a:cs typeface="Roboto"/>
                <a:sym typeface="Roboto"/>
              </a:defRPr>
            </a:lvl2pPr>
            <a:lvl3pPr marL="1371600" lvl="2" indent="-342900" algn="l">
              <a:lnSpc>
                <a:spcPct val="90000"/>
              </a:lnSpc>
              <a:spcBef>
                <a:spcPts val="500"/>
              </a:spcBef>
              <a:spcAft>
                <a:spcPts val="0"/>
              </a:spcAft>
              <a:buClr>
                <a:schemeClr val="dk1"/>
              </a:buClr>
              <a:buSzPts val="1800"/>
              <a:buChar char="•"/>
              <a:defRPr sz="1800">
                <a:latin typeface="Roboto"/>
                <a:ea typeface="Roboto"/>
                <a:cs typeface="Roboto"/>
                <a:sym typeface="Roboto"/>
              </a:defRPr>
            </a:lvl3pPr>
            <a:lvl4pPr marL="1828800" lvl="3"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4pPr>
            <a:lvl5pPr marL="2286000" lvl="4"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35" name="Google Shape;35;p9"/>
          <p:cNvCxnSpPr/>
          <p:nvPr/>
        </p:nvCxnSpPr>
        <p:spPr>
          <a:xfrm>
            <a:off x="623455" y="890370"/>
            <a:ext cx="11043458" cy="0"/>
          </a:xfrm>
          <a:prstGeom prst="straightConnector1">
            <a:avLst/>
          </a:prstGeom>
          <a:noFill/>
          <a:ln w="5715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25084674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9" name="Google Shape;3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1686881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42"/>
        <p:cNvGrpSpPr/>
        <p:nvPr/>
      </p:nvGrpSpPr>
      <p:grpSpPr>
        <a:xfrm>
          <a:off x="0" y="0"/>
          <a:ext cx="0" cy="0"/>
          <a:chOff x="0" y="0"/>
          <a:chExt cx="0" cy="0"/>
        </a:xfrm>
      </p:grpSpPr>
      <p:sp>
        <p:nvSpPr>
          <p:cNvPr id="43" name="Google Shape;4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9821005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2" name="Google Shape;52;p1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 name="Google Shape;54;p1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728650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9268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0168073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6" name="Google Shape;66;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7" name="Google Shape;6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3779659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5"/>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3" name="Google Shape;73;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4" name="Google Shape;74;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0331471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9098948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71562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280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pPr/>
              <a:t>5/1/25</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pPr/>
              <a:t>5/1/25</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pPr/>
              <a:t>5/1/25</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pPr/>
              <a:t>5/1/25</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pPr/>
              <a:t>5/1/25</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pPr/>
              <a:t>5/1/25</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pPr/>
              <a:t>5/1/25</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pPr/>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539599004"/>
      </p:ext>
    </p:extLst>
  </p:cSld>
  <p:clrMap bg1="lt1" tx1="dk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ea typeface="Calibri"/>
                <a:cs typeface="Calibri"/>
                <a:sym typeface="Calibri"/>
              </a:rPr>
              <a:t>PESTLE Analysis</a:t>
            </a:r>
            <a:endParaRPr lang="en-US" dirty="0"/>
          </a:p>
        </p:txBody>
      </p:sp>
      <p:sp>
        <p:nvSpPr>
          <p:cNvPr id="5" name="Content Placeholder 4">
            <a:extLst>
              <a:ext uri="{FF2B5EF4-FFF2-40B4-BE49-F238E27FC236}">
                <a16:creationId xmlns:a16="http://schemas.microsoft.com/office/drawing/2014/main" id="{B0A612E1-BBDD-45BF-B365-57730CE9CD64}"/>
              </a:ext>
            </a:extLst>
          </p:cNvPr>
          <p:cNvSpPr>
            <a:spLocks noGrp="1"/>
          </p:cNvSpPr>
          <p:nvPr>
            <p:ph idx="1"/>
          </p:nvPr>
        </p:nvSpPr>
        <p:spPr>
          <a:xfrm>
            <a:off x="613185" y="1194099"/>
            <a:ext cx="11130891" cy="4870370"/>
          </a:xfrm>
        </p:spPr>
        <p:txBody>
          <a:bodyPr>
            <a:noAutofit/>
          </a:bodyPr>
          <a:lstStyle/>
          <a:p>
            <a:pPr marL="0" lvl="0" indent="0">
              <a:spcBef>
                <a:spcPts val="0"/>
              </a:spcBef>
              <a:buClr>
                <a:schemeClr val="accent1"/>
              </a:buClr>
              <a:buNone/>
            </a:pPr>
            <a:r>
              <a:rPr lang="en-IN" sz="1900" dirty="0">
                <a:solidFill>
                  <a:schemeClr val="tx1">
                    <a:lumMod val="50000"/>
                    <a:lumOff val="50000"/>
                  </a:schemeClr>
                </a:solidFill>
                <a:latin typeface="+mn-lt"/>
                <a:ea typeface="Calibri"/>
                <a:cs typeface="Calibri"/>
                <a:sym typeface="Calibri"/>
              </a:rPr>
              <a:t>A </a:t>
            </a:r>
            <a:r>
              <a:rPr lang="en-IN" sz="1900" b="1" dirty="0">
                <a:solidFill>
                  <a:schemeClr val="tx1">
                    <a:lumMod val="50000"/>
                    <a:lumOff val="50000"/>
                  </a:schemeClr>
                </a:solidFill>
                <a:latin typeface="+mn-lt"/>
                <a:ea typeface="Calibri"/>
                <a:cs typeface="Calibri"/>
                <a:sym typeface="Calibri"/>
              </a:rPr>
              <a:t>PESTLE Analysis </a:t>
            </a:r>
            <a:r>
              <a:rPr lang="en-IN" sz="1900" dirty="0">
                <a:solidFill>
                  <a:schemeClr val="tx1">
                    <a:lumMod val="50000"/>
                    <a:lumOff val="50000"/>
                  </a:schemeClr>
                </a:solidFill>
                <a:latin typeface="+mn-lt"/>
                <a:ea typeface="Calibri"/>
                <a:cs typeface="Calibri"/>
                <a:sym typeface="Calibri"/>
              </a:rPr>
              <a:t>is a Marketing Tool used to analyze the outside influences on a potential product, project or service prior to launching it. PESTLE is an acronym, an extension of a PEST Analysis, which stands for Political, Economic, Social, Technological, Legal and Environmental factors. When completed, it gives an overall picture of the environment in which a new product or service will be introduced in order to help with planning and decision-making.</a:t>
            </a:r>
          </a:p>
          <a:p>
            <a:pPr lvl="1">
              <a:buClr>
                <a:schemeClr val="accent1"/>
              </a:buClr>
              <a:buSzPts val="1600"/>
            </a:pPr>
            <a:r>
              <a:rPr lang="en-IN" sz="1900" b="1" dirty="0">
                <a:solidFill>
                  <a:schemeClr val="tx1">
                    <a:lumMod val="50000"/>
                    <a:lumOff val="50000"/>
                  </a:schemeClr>
                </a:solidFill>
                <a:latin typeface="+mn-lt"/>
                <a:ea typeface="Calibri"/>
                <a:cs typeface="Calibri"/>
                <a:sym typeface="Calibri"/>
              </a:rPr>
              <a:t>Political</a:t>
            </a:r>
            <a:r>
              <a:rPr lang="en-IN" sz="1900" dirty="0">
                <a:solidFill>
                  <a:schemeClr val="tx1">
                    <a:lumMod val="50000"/>
                    <a:lumOff val="50000"/>
                  </a:schemeClr>
                </a:solidFill>
                <a:latin typeface="+mn-lt"/>
                <a:ea typeface="Calibri"/>
                <a:cs typeface="Calibri"/>
                <a:sym typeface="Calibri"/>
              </a:rPr>
              <a:t> - List issues related to tax, trade, and employment law, regulations and overall stability, all of which are likely to impact your business’ activities.</a:t>
            </a:r>
          </a:p>
          <a:p>
            <a:pPr lvl="1">
              <a:buClr>
                <a:schemeClr val="accent1"/>
              </a:buClr>
              <a:buSzPts val="1600"/>
            </a:pPr>
            <a:r>
              <a:rPr lang="en-IN" sz="1900" b="1" dirty="0">
                <a:solidFill>
                  <a:schemeClr val="tx1">
                    <a:lumMod val="50000"/>
                    <a:lumOff val="50000"/>
                  </a:schemeClr>
                </a:solidFill>
                <a:latin typeface="+mn-lt"/>
                <a:ea typeface="Calibri"/>
                <a:cs typeface="Calibri"/>
                <a:sym typeface="Calibri"/>
              </a:rPr>
              <a:t>Economic</a:t>
            </a:r>
            <a:r>
              <a:rPr lang="en-IN" sz="1900" dirty="0">
                <a:solidFill>
                  <a:schemeClr val="tx1">
                    <a:lumMod val="50000"/>
                    <a:lumOff val="50000"/>
                  </a:schemeClr>
                </a:solidFill>
                <a:latin typeface="+mn-lt"/>
                <a:ea typeface="Calibri"/>
                <a:cs typeface="Calibri"/>
                <a:sym typeface="Calibri"/>
              </a:rPr>
              <a:t> - List factors such as inflation, growth, interest rates, and the unemployment rate.</a:t>
            </a:r>
          </a:p>
          <a:p>
            <a:pPr lvl="1">
              <a:buClr>
                <a:schemeClr val="accent1"/>
              </a:buClr>
              <a:buSzPts val="1600"/>
            </a:pPr>
            <a:r>
              <a:rPr lang="en-IN" sz="1900" b="1" dirty="0">
                <a:solidFill>
                  <a:schemeClr val="tx1">
                    <a:lumMod val="50000"/>
                    <a:lumOff val="50000"/>
                  </a:schemeClr>
                </a:solidFill>
                <a:latin typeface="+mn-lt"/>
                <a:ea typeface="Calibri"/>
                <a:cs typeface="Calibri"/>
                <a:sym typeface="Calibri"/>
              </a:rPr>
              <a:t>Social</a:t>
            </a:r>
            <a:r>
              <a:rPr lang="en-IN" sz="1900" dirty="0">
                <a:solidFill>
                  <a:schemeClr val="tx1">
                    <a:lumMod val="50000"/>
                    <a:lumOff val="50000"/>
                  </a:schemeClr>
                </a:solidFill>
                <a:latin typeface="+mn-lt"/>
                <a:ea typeface="Calibri"/>
                <a:cs typeface="Calibri"/>
                <a:sym typeface="Calibri"/>
              </a:rPr>
              <a:t> - List issues such as culture, education, and demographics can influence the viability and development of your products and services.</a:t>
            </a:r>
          </a:p>
          <a:p>
            <a:pPr lvl="1">
              <a:buClr>
                <a:schemeClr val="accent1"/>
              </a:buClr>
              <a:buSzPts val="1600"/>
            </a:pPr>
            <a:r>
              <a:rPr lang="en-IN" sz="1900" b="1" dirty="0">
                <a:solidFill>
                  <a:schemeClr val="tx1">
                    <a:lumMod val="50000"/>
                    <a:lumOff val="50000"/>
                  </a:schemeClr>
                </a:solidFill>
                <a:latin typeface="+mn-lt"/>
                <a:ea typeface="Calibri"/>
                <a:cs typeface="Calibri"/>
                <a:sym typeface="Calibri"/>
              </a:rPr>
              <a:t>Technological</a:t>
            </a:r>
            <a:r>
              <a:rPr lang="en-IN" sz="1900" dirty="0">
                <a:solidFill>
                  <a:schemeClr val="tx1">
                    <a:lumMod val="50000"/>
                    <a:lumOff val="50000"/>
                  </a:schemeClr>
                </a:solidFill>
                <a:latin typeface="+mn-lt"/>
                <a:ea typeface="Calibri"/>
                <a:cs typeface="Calibri"/>
                <a:sym typeface="Calibri"/>
              </a:rPr>
              <a:t> - Technological development, internet use and government-sponsored research and development must also be examined in terms of any potential barriers or advantages for the business.</a:t>
            </a:r>
          </a:p>
          <a:p>
            <a:pPr lvl="1">
              <a:buClr>
                <a:schemeClr val="accent1"/>
              </a:buClr>
              <a:buSzPts val="1600"/>
            </a:pPr>
            <a:r>
              <a:rPr lang="en-IN" sz="1900" b="1" dirty="0">
                <a:solidFill>
                  <a:schemeClr val="tx1">
                    <a:lumMod val="50000"/>
                    <a:lumOff val="50000"/>
                  </a:schemeClr>
                </a:solidFill>
                <a:latin typeface="+mn-lt"/>
                <a:cs typeface="Calibri"/>
                <a:sym typeface="Calibri"/>
              </a:rPr>
              <a:t>Legal </a:t>
            </a:r>
            <a:r>
              <a:rPr lang="en-IN" sz="1900" dirty="0">
                <a:solidFill>
                  <a:schemeClr val="tx1">
                    <a:lumMod val="50000"/>
                    <a:lumOff val="50000"/>
                  </a:schemeClr>
                </a:solidFill>
                <a:latin typeface="+mn-lt"/>
                <a:cs typeface="Calibri"/>
                <a:sym typeface="Calibri"/>
              </a:rPr>
              <a:t>- List factors</a:t>
            </a:r>
            <a:r>
              <a:rPr lang="en-IN" sz="1900" dirty="0">
                <a:solidFill>
                  <a:schemeClr val="tx1">
                    <a:lumMod val="50000"/>
                    <a:lumOff val="50000"/>
                  </a:schemeClr>
                </a:solidFill>
                <a:latin typeface="+mn-lt"/>
                <a:ea typeface="Calibri"/>
                <a:cs typeface="Calibri"/>
                <a:sym typeface="Calibri"/>
              </a:rPr>
              <a:t> that impact current and future legal regulatory requirements of a product, these factors can include laws around consumer protection, </a:t>
            </a:r>
            <a:r>
              <a:rPr lang="en-IN" sz="1900" dirty="0" err="1">
                <a:solidFill>
                  <a:schemeClr val="tx1">
                    <a:lumMod val="50000"/>
                    <a:lumOff val="50000"/>
                  </a:schemeClr>
                </a:solidFill>
                <a:latin typeface="+mn-lt"/>
                <a:ea typeface="Calibri"/>
                <a:cs typeface="Calibri"/>
                <a:sym typeface="Calibri"/>
              </a:rPr>
              <a:t>labor</a:t>
            </a:r>
            <a:r>
              <a:rPr lang="en-IN" sz="1900" dirty="0">
                <a:solidFill>
                  <a:schemeClr val="tx1">
                    <a:lumMod val="50000"/>
                    <a:lumOff val="50000"/>
                  </a:schemeClr>
                </a:solidFill>
                <a:latin typeface="+mn-lt"/>
                <a:ea typeface="Calibri"/>
                <a:cs typeface="Calibri"/>
                <a:sym typeface="Calibri"/>
              </a:rPr>
              <a:t>, health, safety, taxes and trade regulation in the individual countries where the product will be sold.</a:t>
            </a:r>
          </a:p>
          <a:p>
            <a:pPr lvl="1">
              <a:buClr>
                <a:schemeClr val="accent1"/>
              </a:buClr>
              <a:buSzPts val="1600"/>
            </a:pPr>
            <a:r>
              <a:rPr lang="en-IN" sz="1900" b="1" dirty="0">
                <a:solidFill>
                  <a:schemeClr val="tx1">
                    <a:lumMod val="50000"/>
                    <a:lumOff val="50000"/>
                  </a:schemeClr>
                </a:solidFill>
                <a:latin typeface="+mn-lt"/>
                <a:ea typeface="Calibri"/>
                <a:cs typeface="Calibri"/>
                <a:sym typeface="Calibri"/>
              </a:rPr>
              <a:t>Environmental </a:t>
            </a:r>
            <a:r>
              <a:rPr lang="en-IN" sz="1900" dirty="0">
                <a:solidFill>
                  <a:schemeClr val="tx1">
                    <a:lumMod val="50000"/>
                    <a:lumOff val="50000"/>
                  </a:schemeClr>
                </a:solidFill>
                <a:latin typeface="+mn-lt"/>
                <a:ea typeface="Calibri"/>
                <a:cs typeface="Calibri"/>
                <a:sym typeface="Calibri"/>
              </a:rPr>
              <a:t>- Include all factors that influence or are determined by the surrounding environment. This aspect is most important for industries such as tourism, farming and agriculture.</a:t>
            </a:r>
            <a:endParaRPr lang="en-IN" sz="1900" dirty="0">
              <a:solidFill>
                <a:schemeClr val="tx1">
                  <a:lumMod val="50000"/>
                  <a:lumOff val="50000"/>
                </a:schemeClr>
              </a:solidFill>
              <a:latin typeface="+mn-lt"/>
            </a:endParaRPr>
          </a:p>
        </p:txBody>
      </p:sp>
    </p:spTree>
    <p:extLst>
      <p:ext uri="{BB962C8B-B14F-4D97-AF65-F5344CB8AC3E}">
        <p14:creationId xmlns:p14="http://schemas.microsoft.com/office/powerpoint/2010/main" val="394108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ea typeface="Calibri"/>
                <a:cs typeface="Calibri"/>
                <a:sym typeface="Calibri"/>
              </a:rPr>
              <a:t>PESTLE Analysis</a:t>
            </a:r>
            <a:endParaRPr lang="en-US" dirty="0"/>
          </a:p>
        </p:txBody>
      </p:sp>
      <p:graphicFrame>
        <p:nvGraphicFramePr>
          <p:cNvPr id="12" name="Google Shape;91;p2"/>
          <p:cNvGraphicFramePr/>
          <p:nvPr>
            <p:extLst>
              <p:ext uri="{D42A27DB-BD31-4B8C-83A1-F6EECF244321}">
                <p14:modId xmlns:p14="http://schemas.microsoft.com/office/powerpoint/2010/main" val="3781614147"/>
              </p:ext>
            </p:extLst>
          </p:nvPr>
        </p:nvGraphicFramePr>
        <p:xfrm>
          <a:off x="385428" y="993095"/>
          <a:ext cx="11447813" cy="5514667"/>
        </p:xfrm>
        <a:graphic>
          <a:graphicData uri="http://schemas.openxmlformats.org/drawingml/2006/table">
            <a:tbl>
              <a:tblPr>
                <a:noFill/>
              </a:tblPr>
              <a:tblGrid>
                <a:gridCol w="953904">
                  <a:extLst>
                    <a:ext uri="{9D8B030D-6E8A-4147-A177-3AD203B41FA5}">
                      <a16:colId xmlns:a16="http://schemas.microsoft.com/office/drawing/2014/main" val="20000"/>
                    </a:ext>
                  </a:extLst>
                </a:gridCol>
                <a:gridCol w="1691199">
                  <a:extLst>
                    <a:ext uri="{9D8B030D-6E8A-4147-A177-3AD203B41FA5}">
                      <a16:colId xmlns:a16="http://schemas.microsoft.com/office/drawing/2014/main" val="20001"/>
                    </a:ext>
                  </a:extLst>
                </a:gridCol>
                <a:gridCol w="2609778">
                  <a:extLst>
                    <a:ext uri="{9D8B030D-6E8A-4147-A177-3AD203B41FA5}">
                      <a16:colId xmlns:a16="http://schemas.microsoft.com/office/drawing/2014/main" val="20002"/>
                    </a:ext>
                  </a:extLst>
                </a:gridCol>
                <a:gridCol w="6192932">
                  <a:extLst>
                    <a:ext uri="{9D8B030D-6E8A-4147-A177-3AD203B41FA5}">
                      <a16:colId xmlns:a16="http://schemas.microsoft.com/office/drawing/2014/main" val="20003"/>
                    </a:ext>
                  </a:extLst>
                </a:gridCol>
              </a:tblGrid>
              <a:tr h="910343">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rtl="0">
                        <a:spcBef>
                          <a:spcPts val="0"/>
                        </a:spcBef>
                        <a:spcAft>
                          <a:spcPts val="0"/>
                        </a:spcAft>
                        <a:buNone/>
                      </a:pPr>
                      <a:r>
                        <a:rPr lang="en-US" sz="4000" b="1" i="0" u="none" strike="noStrike" cap="none" dirty="0">
                          <a:solidFill>
                            <a:srgbClr val="FFFFFF"/>
                          </a:solidFill>
                          <a:latin typeface="Calibri"/>
                          <a:ea typeface="Calibri"/>
                          <a:cs typeface="Calibri"/>
                          <a:sym typeface="Calibri"/>
                        </a:rPr>
                        <a:t>P</a:t>
                      </a:r>
                      <a:endParaRPr sz="4000" dirty="0"/>
                    </a:p>
                  </a:txBody>
                  <a:tcPr marL="7550" marR="7550" marT="7550" marB="0" anchor="ctr">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lnTlToBr w="12700" cmpd="sng">
                      <a:noFill/>
                      <a:prstDash val="solid"/>
                    </a:lnTlToBr>
                    <a:lnBlToTr w="12700" cmpd="sng">
                      <a:noFill/>
                      <a:prstDash val="solid"/>
                    </a:lnBlToTr>
                    <a:solidFill>
                      <a:srgbClr val="FFC000"/>
                    </a:solid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rtl="0">
                        <a:spcBef>
                          <a:spcPts val="0"/>
                        </a:spcBef>
                        <a:spcAft>
                          <a:spcPts val="0"/>
                        </a:spcAft>
                        <a:buNone/>
                      </a:pPr>
                      <a:r>
                        <a:rPr lang="en-US" sz="2000" b="1" i="0" u="none" strike="noStrike" cap="none" dirty="0">
                          <a:solidFill>
                            <a:srgbClr val="FFFFFF"/>
                          </a:solidFill>
                          <a:latin typeface="Calibri"/>
                          <a:ea typeface="Calibri"/>
                          <a:cs typeface="Calibri"/>
                          <a:sym typeface="Calibri"/>
                        </a:rPr>
                        <a:t>Political</a:t>
                      </a:r>
                      <a:endParaRPr dirty="0"/>
                    </a:p>
                  </a:txBody>
                  <a:tcPr marL="7550" marR="7550" marT="7550" marB="0" anchor="ctr">
                    <a:lnL w="12700" cap="flat" cmpd="sng">
                      <a:solidFill>
                        <a:srgbClr val="FFFFFF"/>
                      </a:solidFill>
                      <a:prstDash val="solid"/>
                      <a:round/>
                      <a:headEnd type="none" w="sm" len="sm"/>
                      <a:tailEnd type="none" w="sm" len="sm"/>
                    </a:lnL>
                    <a:lnR w="12700" cap="flat" cmpd="sng" algn="ctr">
                      <a:solidFill>
                        <a:schemeClr val="bg1">
                          <a:lumMod val="75000"/>
                        </a:schemeClr>
                      </a:solidFill>
                      <a:prstDash val="solid"/>
                      <a:round/>
                      <a:headEnd type="none" w="med" len="med"/>
                      <a:tailEnd type="none" w="med" len="med"/>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lnTlToBr w="12700" cmpd="sng">
                      <a:noFill/>
                      <a:prstDash val="solid"/>
                    </a:lnTlToBr>
                    <a:lnBlToTr w="12700" cmpd="sng">
                      <a:noFill/>
                      <a:prstDash val="solid"/>
                    </a:lnBlToTr>
                    <a:solidFill>
                      <a:srgbClr val="488EFD"/>
                    </a:solid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63500" marR="0" lvl="0" indent="0" algn="l" rtl="0">
                        <a:spcBef>
                          <a:spcPts val="0"/>
                        </a:spcBef>
                        <a:spcAft>
                          <a:spcPts val="0"/>
                        </a:spcAft>
                        <a:buNone/>
                        <a:tabLst/>
                      </a:pPr>
                      <a:r>
                        <a:rPr lang="en-US" sz="1000" b="0" i="0" u="none" strike="noStrike" cap="none" dirty="0">
                          <a:solidFill>
                            <a:schemeClr val="tx1">
                              <a:lumMod val="65000"/>
                              <a:lumOff val="35000"/>
                            </a:schemeClr>
                          </a:solidFill>
                          <a:latin typeface="Calibri"/>
                          <a:ea typeface="Calibri"/>
                          <a:cs typeface="Calibri"/>
                          <a:sym typeface="Calibri"/>
                        </a:rPr>
                        <a:t>List issues related to tax, trade, and employment law, regulations and overall stability, all of which are likely to impact your business’ activities.</a:t>
                      </a:r>
                      <a:endParaRPr sz="1000" dirty="0">
                        <a:solidFill>
                          <a:schemeClr val="tx1">
                            <a:lumMod val="65000"/>
                            <a:lumOff val="35000"/>
                          </a:schemeClr>
                        </a:solidFill>
                      </a:endParaRPr>
                    </a:p>
                  </a:txBody>
                  <a:tcPr marL="7550" marR="7550" marT="755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288925" marR="0" lvl="0" indent="-187325" algn="l" rtl="0">
                        <a:spcBef>
                          <a:spcPts val="0"/>
                        </a:spcBef>
                        <a:spcAft>
                          <a:spcPts val="0"/>
                        </a:spcAft>
                        <a:buClr>
                          <a:schemeClr val="dk1"/>
                        </a:buClr>
                        <a:buSzPts val="1600"/>
                        <a:buFont typeface="Arial" panose="020B0604020202020204" pitchFamily="34" charset="0"/>
                        <a:buChar char="•"/>
                      </a:pPr>
                      <a:r>
                        <a:rPr lang="en-US" sz="1200" b="0" i="0" u="none" strike="noStrike" cap="none" dirty="0">
                          <a:solidFill>
                            <a:schemeClr val="tx1">
                              <a:lumMod val="65000"/>
                              <a:lumOff val="35000"/>
                            </a:schemeClr>
                          </a:solidFill>
                          <a:latin typeface="Calibri"/>
                          <a:ea typeface="Calibri"/>
                          <a:cs typeface="Calibri"/>
                          <a:sym typeface="Calibri"/>
                        </a:rPr>
                        <a:t>List Political trends/issues here</a:t>
                      </a:r>
                    </a:p>
                    <a:p>
                      <a:pPr marL="288925" marR="0" lvl="0" indent="-187325" algn="l" rtl="0">
                        <a:spcBef>
                          <a:spcPts val="0"/>
                        </a:spcBef>
                        <a:spcAft>
                          <a:spcPts val="0"/>
                        </a:spcAft>
                        <a:buClr>
                          <a:schemeClr val="dk1"/>
                        </a:buClr>
                        <a:buSzPts val="1600"/>
                        <a:buFont typeface="Arial" panose="020B0604020202020204" pitchFamily="34" charset="0"/>
                        <a:buChar char="•"/>
                      </a:pPr>
                      <a:r>
                        <a:rPr lang="en-US" sz="1200" b="0" i="0" u="none" strike="noStrike" cap="none" dirty="0">
                          <a:solidFill>
                            <a:schemeClr val="tx1">
                              <a:lumMod val="65000"/>
                              <a:lumOff val="35000"/>
                            </a:schemeClr>
                          </a:solidFill>
                          <a:latin typeface="Calibri"/>
                          <a:ea typeface="Calibri"/>
                          <a:cs typeface="Calibri"/>
                          <a:sym typeface="Calibri"/>
                        </a:rPr>
                        <a:t> </a:t>
                      </a:r>
                    </a:p>
                    <a:p>
                      <a:pPr marL="288925" marR="0" lvl="0" indent="-187325" algn="l" rtl="0">
                        <a:spcBef>
                          <a:spcPts val="0"/>
                        </a:spcBef>
                        <a:spcAft>
                          <a:spcPts val="0"/>
                        </a:spcAft>
                        <a:buClr>
                          <a:schemeClr val="dk1"/>
                        </a:buClr>
                        <a:buSzPts val="1600"/>
                        <a:buFont typeface="Arial" panose="020B0604020202020204" pitchFamily="34" charset="0"/>
                        <a:buChar char="•"/>
                      </a:pPr>
                      <a:r>
                        <a:rPr lang="en-US" sz="1200" b="0" i="0" u="none" strike="noStrike" cap="none" dirty="0">
                          <a:solidFill>
                            <a:schemeClr val="tx1">
                              <a:lumMod val="65000"/>
                              <a:lumOff val="35000"/>
                            </a:schemeClr>
                          </a:solidFill>
                          <a:latin typeface="Calibri"/>
                          <a:ea typeface="Calibri"/>
                          <a:cs typeface="Calibri"/>
                          <a:sym typeface="Calibri"/>
                        </a:rPr>
                        <a:t> </a:t>
                      </a:r>
                      <a:endParaRPr sz="1200" b="0" i="0" u="none" strike="noStrike" cap="none" dirty="0">
                        <a:solidFill>
                          <a:schemeClr val="tx1">
                            <a:lumMod val="65000"/>
                            <a:lumOff val="35000"/>
                          </a:schemeClr>
                        </a:solidFill>
                        <a:latin typeface="Calibri"/>
                        <a:ea typeface="Calibri"/>
                        <a:cs typeface="Calibri"/>
                        <a:sym typeface="Calibri"/>
                      </a:endParaRPr>
                    </a:p>
                  </a:txBody>
                  <a:tcPr marL="7550" marR="7550" marT="755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880910">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rtl="0">
                        <a:spcBef>
                          <a:spcPts val="0"/>
                        </a:spcBef>
                        <a:spcAft>
                          <a:spcPts val="0"/>
                        </a:spcAft>
                        <a:buNone/>
                      </a:pPr>
                      <a:r>
                        <a:rPr lang="en-US" sz="4000" b="1" i="0" u="none" strike="noStrike" cap="none" dirty="0">
                          <a:solidFill>
                            <a:srgbClr val="FFFFFF"/>
                          </a:solidFill>
                          <a:latin typeface="Calibri"/>
                          <a:ea typeface="Calibri"/>
                          <a:cs typeface="Calibri"/>
                          <a:sym typeface="Calibri"/>
                        </a:rPr>
                        <a:t>E</a:t>
                      </a:r>
                      <a:endParaRPr sz="4000" dirty="0"/>
                    </a:p>
                  </a:txBody>
                  <a:tcPr marL="7550" marR="7550" marT="7550" marB="0" anchor="ctr">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lnTlToBr w="12700" cmpd="sng">
                      <a:noFill/>
                      <a:prstDash val="solid"/>
                    </a:lnTlToBr>
                    <a:lnBlToTr w="12700" cmpd="sng">
                      <a:noFill/>
                      <a:prstDash val="solid"/>
                    </a:lnBlToTr>
                    <a:solidFill>
                      <a:srgbClr val="FFC000"/>
                    </a:solid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rtl="0">
                        <a:spcBef>
                          <a:spcPts val="0"/>
                        </a:spcBef>
                        <a:spcAft>
                          <a:spcPts val="0"/>
                        </a:spcAft>
                        <a:buNone/>
                      </a:pPr>
                      <a:r>
                        <a:rPr lang="en-US" sz="2000" b="1" i="0" u="none" strike="noStrike" cap="none">
                          <a:solidFill>
                            <a:srgbClr val="FFFFFF"/>
                          </a:solidFill>
                          <a:latin typeface="Calibri"/>
                          <a:ea typeface="Calibri"/>
                          <a:cs typeface="Calibri"/>
                          <a:sym typeface="Calibri"/>
                        </a:rPr>
                        <a:t>Economic</a:t>
                      </a:r>
                      <a:endParaRPr/>
                    </a:p>
                  </a:txBody>
                  <a:tcPr marL="7550" marR="7550" marT="7550" marB="0" anchor="ctr">
                    <a:lnL w="12700" cap="flat" cmpd="sng">
                      <a:solidFill>
                        <a:srgbClr val="FFFFFF"/>
                      </a:solidFill>
                      <a:prstDash val="solid"/>
                      <a:round/>
                      <a:headEnd type="none" w="sm" len="sm"/>
                      <a:tailEnd type="none" w="sm" len="sm"/>
                    </a:lnL>
                    <a:lnR w="12700" cap="flat" cmpd="sng" algn="ctr">
                      <a:solidFill>
                        <a:schemeClr val="bg1">
                          <a:lumMod val="75000"/>
                        </a:schemeClr>
                      </a:solidFill>
                      <a:prstDash val="solid"/>
                      <a:round/>
                      <a:headEnd type="none" w="med" len="med"/>
                      <a:tailEnd type="none" w="med" len="med"/>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lnTlToBr w="12700" cmpd="sng">
                      <a:noFill/>
                      <a:prstDash val="solid"/>
                    </a:lnTlToBr>
                    <a:lnBlToTr w="12700" cmpd="sng">
                      <a:noFill/>
                      <a:prstDash val="solid"/>
                    </a:lnBlToTr>
                    <a:solidFill>
                      <a:srgbClr val="488EFD"/>
                    </a:solid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63500" marR="0" lvl="0" indent="0" algn="l" rtl="0">
                        <a:spcBef>
                          <a:spcPts val="0"/>
                        </a:spcBef>
                        <a:spcAft>
                          <a:spcPts val="0"/>
                        </a:spcAft>
                        <a:buNone/>
                        <a:tabLst/>
                      </a:pPr>
                      <a:r>
                        <a:rPr lang="en-US" sz="1000" b="0" u="none" strike="noStrike" cap="none" dirty="0">
                          <a:solidFill>
                            <a:schemeClr val="tx1">
                              <a:lumMod val="65000"/>
                              <a:lumOff val="35000"/>
                            </a:schemeClr>
                          </a:solidFill>
                          <a:latin typeface="Calibri"/>
                          <a:ea typeface="Calibri"/>
                          <a:cs typeface="Calibri"/>
                          <a:sym typeface="Calibri"/>
                        </a:rPr>
                        <a:t>List factors such as inflation, growth, interest rates, and the unemployment rate.</a:t>
                      </a:r>
                    </a:p>
                  </a:txBody>
                  <a:tcPr marL="7550" marR="7550" marT="755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288925" marR="0" lvl="0" indent="-187325" algn="l" rtl="0">
                        <a:spcBef>
                          <a:spcPts val="0"/>
                        </a:spcBef>
                        <a:spcAft>
                          <a:spcPts val="0"/>
                        </a:spcAft>
                        <a:buClr>
                          <a:schemeClr val="dk1"/>
                        </a:buClr>
                        <a:buSzPts val="1600"/>
                        <a:buFont typeface="Arial" panose="020B0604020202020204" pitchFamily="34" charset="0"/>
                        <a:buChar char="•"/>
                      </a:pPr>
                      <a:r>
                        <a:rPr lang="en-US" sz="1200" b="0" i="0" u="none" strike="noStrike" cap="none" dirty="0">
                          <a:solidFill>
                            <a:schemeClr val="tx1">
                              <a:lumMod val="65000"/>
                              <a:lumOff val="35000"/>
                            </a:schemeClr>
                          </a:solidFill>
                          <a:latin typeface="Calibri"/>
                          <a:ea typeface="Calibri"/>
                          <a:cs typeface="Calibri"/>
                          <a:sym typeface="Calibri"/>
                        </a:rPr>
                        <a:t>List Economic trends/factors here</a:t>
                      </a:r>
                    </a:p>
                    <a:p>
                      <a:pPr marL="288925" marR="0" lvl="0" indent="-187325" algn="l" rtl="0">
                        <a:spcBef>
                          <a:spcPts val="0"/>
                        </a:spcBef>
                        <a:spcAft>
                          <a:spcPts val="0"/>
                        </a:spcAft>
                        <a:buClr>
                          <a:schemeClr val="dk1"/>
                        </a:buClr>
                        <a:buSzPts val="1600"/>
                        <a:buFont typeface="Arial" panose="020B0604020202020204" pitchFamily="34" charset="0"/>
                        <a:buChar char="•"/>
                      </a:pPr>
                      <a:r>
                        <a:rPr lang="en-US" sz="1200" b="0" i="0" u="none" strike="noStrike" cap="none" dirty="0">
                          <a:solidFill>
                            <a:schemeClr val="tx1">
                              <a:lumMod val="65000"/>
                              <a:lumOff val="35000"/>
                            </a:schemeClr>
                          </a:solidFill>
                          <a:latin typeface="Calibri"/>
                          <a:ea typeface="Calibri"/>
                          <a:cs typeface="Calibri"/>
                          <a:sym typeface="Calibri"/>
                        </a:rPr>
                        <a:t> </a:t>
                      </a:r>
                    </a:p>
                    <a:p>
                      <a:pPr marL="288925" marR="0" lvl="0" indent="-187325" algn="l" rtl="0">
                        <a:spcBef>
                          <a:spcPts val="0"/>
                        </a:spcBef>
                        <a:spcAft>
                          <a:spcPts val="0"/>
                        </a:spcAft>
                        <a:buClr>
                          <a:schemeClr val="dk1"/>
                        </a:buClr>
                        <a:buSzPts val="1600"/>
                        <a:buFont typeface="Arial" panose="020B0604020202020204" pitchFamily="34" charset="0"/>
                        <a:buChar char="•"/>
                      </a:pPr>
                      <a:r>
                        <a:rPr lang="en-US" sz="1200" b="0" i="0" u="none" strike="noStrike" cap="none" dirty="0">
                          <a:solidFill>
                            <a:schemeClr val="tx1">
                              <a:lumMod val="65000"/>
                              <a:lumOff val="35000"/>
                            </a:schemeClr>
                          </a:solidFill>
                          <a:latin typeface="Calibri"/>
                          <a:ea typeface="Calibri"/>
                          <a:cs typeface="Calibri"/>
                          <a:sym typeface="Calibri"/>
                        </a:rPr>
                        <a:t> </a:t>
                      </a:r>
                      <a:endParaRPr sz="1200" b="0" i="0" u="none" strike="noStrike" cap="none" dirty="0">
                        <a:solidFill>
                          <a:schemeClr val="tx1">
                            <a:lumMod val="65000"/>
                            <a:lumOff val="35000"/>
                          </a:schemeClr>
                        </a:solidFill>
                        <a:latin typeface="Calibri"/>
                        <a:ea typeface="Calibri"/>
                        <a:cs typeface="Calibri"/>
                        <a:sym typeface="Calibri"/>
                      </a:endParaRPr>
                    </a:p>
                  </a:txBody>
                  <a:tcPr marL="7550" marR="7550" marT="755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874579">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rtl="0">
                        <a:spcBef>
                          <a:spcPts val="0"/>
                        </a:spcBef>
                        <a:spcAft>
                          <a:spcPts val="0"/>
                        </a:spcAft>
                        <a:buNone/>
                      </a:pPr>
                      <a:r>
                        <a:rPr lang="en-US" sz="4000" b="1" i="0" u="none" strike="noStrike" cap="none" dirty="0">
                          <a:solidFill>
                            <a:srgbClr val="FFFFFF"/>
                          </a:solidFill>
                          <a:latin typeface="Calibri"/>
                          <a:ea typeface="Calibri"/>
                          <a:cs typeface="Calibri"/>
                          <a:sym typeface="Calibri"/>
                        </a:rPr>
                        <a:t>S</a:t>
                      </a:r>
                      <a:endParaRPr sz="4000" dirty="0"/>
                    </a:p>
                  </a:txBody>
                  <a:tcPr marL="7550" marR="7550" marT="7550" marB="0" anchor="ctr">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lnTlToBr w="12700" cmpd="sng">
                      <a:noFill/>
                      <a:prstDash val="solid"/>
                    </a:lnTlToBr>
                    <a:lnBlToTr w="12700" cmpd="sng">
                      <a:noFill/>
                      <a:prstDash val="solid"/>
                    </a:lnBlToTr>
                    <a:solidFill>
                      <a:srgbClr val="FFC000"/>
                    </a:solid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rtl="0">
                        <a:spcBef>
                          <a:spcPts val="0"/>
                        </a:spcBef>
                        <a:spcAft>
                          <a:spcPts val="0"/>
                        </a:spcAft>
                        <a:buNone/>
                      </a:pPr>
                      <a:r>
                        <a:rPr lang="en-US" sz="2000" b="1" i="0" u="none" strike="noStrike" cap="none" dirty="0">
                          <a:solidFill>
                            <a:srgbClr val="FFFFFF"/>
                          </a:solidFill>
                          <a:latin typeface="Calibri"/>
                          <a:ea typeface="Calibri"/>
                          <a:cs typeface="Calibri"/>
                          <a:sym typeface="Calibri"/>
                        </a:rPr>
                        <a:t>Social</a:t>
                      </a:r>
                      <a:endParaRPr dirty="0"/>
                    </a:p>
                  </a:txBody>
                  <a:tcPr marL="7550" marR="7550" marT="7550" marB="0" anchor="ctr">
                    <a:lnL w="12700" cap="flat" cmpd="sng">
                      <a:solidFill>
                        <a:srgbClr val="FFFFFF"/>
                      </a:solidFill>
                      <a:prstDash val="solid"/>
                      <a:round/>
                      <a:headEnd type="none" w="sm" len="sm"/>
                      <a:tailEnd type="none" w="sm" len="sm"/>
                    </a:lnL>
                    <a:lnR w="12700" cap="flat" cmpd="sng" algn="ctr">
                      <a:solidFill>
                        <a:schemeClr val="bg1">
                          <a:lumMod val="75000"/>
                        </a:schemeClr>
                      </a:solidFill>
                      <a:prstDash val="solid"/>
                      <a:round/>
                      <a:headEnd type="none" w="med" len="med"/>
                      <a:tailEnd type="none" w="med" len="med"/>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lnTlToBr w="12700" cmpd="sng">
                      <a:noFill/>
                      <a:prstDash val="solid"/>
                    </a:lnTlToBr>
                    <a:lnBlToTr w="12700" cmpd="sng">
                      <a:noFill/>
                      <a:prstDash val="solid"/>
                    </a:lnBlToTr>
                    <a:solidFill>
                      <a:srgbClr val="488EFD"/>
                    </a:solid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63500" marR="0" lvl="0" indent="0" algn="l" rtl="0">
                        <a:spcBef>
                          <a:spcPts val="0"/>
                        </a:spcBef>
                        <a:spcAft>
                          <a:spcPts val="0"/>
                        </a:spcAft>
                        <a:buNone/>
                        <a:tabLst/>
                      </a:pPr>
                      <a:r>
                        <a:rPr lang="en-US" sz="1000" b="0" u="none" strike="noStrike" cap="none" dirty="0">
                          <a:solidFill>
                            <a:schemeClr val="tx1">
                              <a:lumMod val="65000"/>
                              <a:lumOff val="35000"/>
                            </a:schemeClr>
                          </a:solidFill>
                          <a:latin typeface="Calibri"/>
                          <a:ea typeface="Calibri"/>
                          <a:cs typeface="Calibri"/>
                          <a:sym typeface="Calibri"/>
                        </a:rPr>
                        <a:t>List issues such as culture, education, and demographics can influence the viability and development of your products and services.</a:t>
                      </a:r>
                      <a:endParaRPr sz="1000" b="0" i="0" u="none" strike="noStrike" cap="none" dirty="0">
                        <a:solidFill>
                          <a:schemeClr val="tx1">
                            <a:lumMod val="65000"/>
                            <a:lumOff val="35000"/>
                          </a:schemeClr>
                        </a:solidFill>
                        <a:latin typeface="Calibri"/>
                        <a:ea typeface="Calibri"/>
                        <a:cs typeface="Calibri"/>
                        <a:sym typeface="Calibri"/>
                      </a:endParaRPr>
                    </a:p>
                  </a:txBody>
                  <a:tcPr marL="7550" marR="7550" marT="755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288925" marR="0" lvl="0" indent="-187325" algn="l" rtl="0">
                        <a:spcBef>
                          <a:spcPts val="0"/>
                        </a:spcBef>
                        <a:spcAft>
                          <a:spcPts val="0"/>
                        </a:spcAft>
                        <a:buClr>
                          <a:schemeClr val="dk1"/>
                        </a:buClr>
                        <a:buSzPts val="1600"/>
                        <a:buFont typeface="Arial" panose="020B0604020202020204" pitchFamily="34" charset="0"/>
                        <a:buChar char="•"/>
                      </a:pPr>
                      <a:r>
                        <a:rPr lang="en-US" sz="1200" b="0" i="0" u="none" strike="noStrike" cap="none" dirty="0">
                          <a:solidFill>
                            <a:schemeClr val="tx1">
                              <a:lumMod val="65000"/>
                              <a:lumOff val="35000"/>
                            </a:schemeClr>
                          </a:solidFill>
                          <a:latin typeface="Calibri"/>
                          <a:ea typeface="Calibri"/>
                          <a:cs typeface="Calibri"/>
                          <a:sym typeface="Calibri"/>
                        </a:rPr>
                        <a:t>List Social trends/issues here</a:t>
                      </a:r>
                    </a:p>
                    <a:p>
                      <a:pPr marL="288925" marR="0" lvl="0" indent="-187325" algn="l" rtl="0">
                        <a:spcBef>
                          <a:spcPts val="0"/>
                        </a:spcBef>
                        <a:spcAft>
                          <a:spcPts val="0"/>
                        </a:spcAft>
                        <a:buClr>
                          <a:schemeClr val="dk1"/>
                        </a:buClr>
                        <a:buSzPts val="1600"/>
                        <a:buFont typeface="Arial" panose="020B0604020202020204" pitchFamily="34" charset="0"/>
                        <a:buChar char="•"/>
                      </a:pPr>
                      <a:r>
                        <a:rPr lang="en-US" sz="1200" b="0" i="0" u="none" strike="noStrike" cap="none" dirty="0">
                          <a:solidFill>
                            <a:schemeClr val="tx1">
                              <a:lumMod val="65000"/>
                              <a:lumOff val="35000"/>
                            </a:schemeClr>
                          </a:solidFill>
                          <a:latin typeface="Calibri"/>
                          <a:ea typeface="Calibri"/>
                          <a:cs typeface="Calibri"/>
                          <a:sym typeface="Calibri"/>
                        </a:rPr>
                        <a:t> </a:t>
                      </a:r>
                    </a:p>
                    <a:p>
                      <a:pPr marL="288925" marR="0" lvl="0" indent="-187325" algn="l" rtl="0">
                        <a:spcBef>
                          <a:spcPts val="0"/>
                        </a:spcBef>
                        <a:spcAft>
                          <a:spcPts val="0"/>
                        </a:spcAft>
                        <a:buClr>
                          <a:schemeClr val="dk1"/>
                        </a:buClr>
                        <a:buSzPts val="1600"/>
                        <a:buFont typeface="Arial" panose="020B0604020202020204" pitchFamily="34" charset="0"/>
                        <a:buChar char="•"/>
                      </a:pPr>
                      <a:r>
                        <a:rPr lang="en-US" sz="1200" b="0" i="0" u="none" strike="noStrike" cap="none" dirty="0">
                          <a:solidFill>
                            <a:schemeClr val="tx1">
                              <a:lumMod val="65000"/>
                              <a:lumOff val="35000"/>
                            </a:schemeClr>
                          </a:solidFill>
                          <a:latin typeface="Calibri"/>
                          <a:ea typeface="Calibri"/>
                          <a:cs typeface="Calibri"/>
                          <a:sym typeface="Calibri"/>
                        </a:rPr>
                        <a:t> </a:t>
                      </a:r>
                      <a:endParaRPr sz="1200" b="0" i="0" u="none" strike="noStrike" cap="none" dirty="0">
                        <a:solidFill>
                          <a:schemeClr val="tx1">
                            <a:lumMod val="65000"/>
                            <a:lumOff val="35000"/>
                          </a:schemeClr>
                        </a:solidFill>
                        <a:latin typeface="Calibri"/>
                        <a:ea typeface="Calibri"/>
                        <a:cs typeface="Calibri"/>
                        <a:sym typeface="Calibri"/>
                      </a:endParaRPr>
                    </a:p>
                  </a:txBody>
                  <a:tcPr marL="7550" marR="7550" marT="755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928677">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rtl="0">
                        <a:spcBef>
                          <a:spcPts val="0"/>
                        </a:spcBef>
                        <a:spcAft>
                          <a:spcPts val="0"/>
                        </a:spcAft>
                        <a:buNone/>
                      </a:pPr>
                      <a:r>
                        <a:rPr lang="en-US" sz="4000" b="1" i="0" u="none" strike="noStrike" cap="none" dirty="0">
                          <a:solidFill>
                            <a:srgbClr val="FFFFFF"/>
                          </a:solidFill>
                          <a:latin typeface="Calibri"/>
                          <a:ea typeface="Calibri"/>
                          <a:cs typeface="Calibri"/>
                          <a:sym typeface="Calibri"/>
                        </a:rPr>
                        <a:t>T</a:t>
                      </a:r>
                      <a:endParaRPr sz="4000" dirty="0"/>
                    </a:p>
                  </a:txBody>
                  <a:tcPr marL="7550" marR="7550" marT="7550" marB="0" anchor="ctr">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lgn="ctr">
                      <a:solidFill>
                        <a:srgbClr val="FFFFFF"/>
                      </a:solidFill>
                      <a:prstDash val="solid"/>
                      <a:round/>
                      <a:headEnd type="none" w="sm" len="sm"/>
                      <a:tailEnd type="none" w="sm" len="sm"/>
                    </a:lnB>
                    <a:lnTlToBr w="12700" cmpd="sng">
                      <a:noFill/>
                      <a:prstDash val="solid"/>
                    </a:lnTlToBr>
                    <a:lnBlToTr w="12700" cmpd="sng">
                      <a:noFill/>
                      <a:prstDash val="solid"/>
                    </a:lnBlToTr>
                    <a:solidFill>
                      <a:srgbClr val="FFC000"/>
                    </a:solid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rtl="0">
                        <a:spcBef>
                          <a:spcPts val="0"/>
                        </a:spcBef>
                        <a:spcAft>
                          <a:spcPts val="0"/>
                        </a:spcAft>
                        <a:buNone/>
                      </a:pPr>
                      <a:r>
                        <a:rPr lang="en-US" sz="2000" b="1" i="0" u="none" strike="noStrike" cap="none" dirty="0">
                          <a:solidFill>
                            <a:srgbClr val="FFFFFF"/>
                          </a:solidFill>
                          <a:latin typeface="Calibri"/>
                          <a:ea typeface="Calibri"/>
                          <a:cs typeface="Calibri"/>
                          <a:sym typeface="Calibri"/>
                        </a:rPr>
                        <a:t>Technological</a:t>
                      </a:r>
                      <a:endParaRPr dirty="0"/>
                    </a:p>
                  </a:txBody>
                  <a:tcPr marL="7550" marR="7550" marT="7550" marB="0" anchor="ctr">
                    <a:lnL w="12700" cap="flat" cmpd="sng">
                      <a:solidFill>
                        <a:srgbClr val="FFFFFF"/>
                      </a:solidFill>
                      <a:prstDash val="solid"/>
                      <a:round/>
                      <a:headEnd type="none" w="sm" len="sm"/>
                      <a:tailEnd type="none" w="sm" len="sm"/>
                    </a:lnL>
                    <a:lnR w="12700" cap="flat" cmpd="sng" algn="ctr">
                      <a:solidFill>
                        <a:schemeClr val="bg1">
                          <a:lumMod val="75000"/>
                        </a:schemeClr>
                      </a:solidFill>
                      <a:prstDash val="solid"/>
                      <a:round/>
                      <a:headEnd type="none" w="med" len="med"/>
                      <a:tailEnd type="none" w="med" len="med"/>
                    </a:lnR>
                    <a:lnT w="12700" cap="flat" cmpd="sng">
                      <a:solidFill>
                        <a:srgbClr val="FFFFFF"/>
                      </a:solidFill>
                      <a:prstDash val="solid"/>
                      <a:round/>
                      <a:headEnd type="none" w="sm" len="sm"/>
                      <a:tailEnd type="none" w="sm" len="sm"/>
                    </a:lnT>
                    <a:lnB w="12700" cap="flat" cmpd="sng" algn="ctr">
                      <a:solidFill>
                        <a:srgbClr val="FFFFFF"/>
                      </a:solidFill>
                      <a:prstDash val="solid"/>
                      <a:round/>
                      <a:headEnd type="none" w="sm" len="sm"/>
                      <a:tailEnd type="none" w="sm" len="sm"/>
                    </a:lnB>
                    <a:lnTlToBr w="12700" cmpd="sng">
                      <a:noFill/>
                      <a:prstDash val="solid"/>
                    </a:lnTlToBr>
                    <a:lnBlToTr w="12700" cmpd="sng">
                      <a:noFill/>
                      <a:prstDash val="solid"/>
                    </a:lnBlToTr>
                    <a:solidFill>
                      <a:srgbClr val="488EFD"/>
                    </a:solid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63500" marR="0" lvl="0" indent="0" algn="l" rtl="0">
                        <a:spcBef>
                          <a:spcPts val="0"/>
                        </a:spcBef>
                        <a:spcAft>
                          <a:spcPts val="0"/>
                        </a:spcAft>
                        <a:buNone/>
                        <a:tabLst/>
                      </a:pPr>
                      <a:r>
                        <a:rPr lang="en-US" sz="1000" b="0" u="none" strike="noStrike" cap="none" dirty="0">
                          <a:solidFill>
                            <a:schemeClr val="tx1">
                              <a:lumMod val="65000"/>
                              <a:lumOff val="35000"/>
                            </a:schemeClr>
                          </a:solidFill>
                          <a:latin typeface="Calibri"/>
                          <a:ea typeface="Calibri"/>
                          <a:cs typeface="Calibri"/>
                          <a:sym typeface="Calibri"/>
                        </a:rPr>
                        <a:t>List any technological developments, internet use and government-sponsored research and development that should be examined in terms of any potential barriers or advantages for the business.</a:t>
                      </a:r>
                    </a:p>
                  </a:txBody>
                  <a:tcPr marL="7550" marR="7550" marT="755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288925" marR="0" lvl="0" indent="-187325" algn="l" rtl="0">
                        <a:spcBef>
                          <a:spcPts val="0"/>
                        </a:spcBef>
                        <a:spcAft>
                          <a:spcPts val="0"/>
                        </a:spcAft>
                        <a:buClr>
                          <a:schemeClr val="dk1"/>
                        </a:buClr>
                        <a:buSzPts val="1600"/>
                        <a:buFont typeface="Arial" panose="020B0604020202020204" pitchFamily="34" charset="0"/>
                        <a:buChar char="•"/>
                      </a:pPr>
                      <a:r>
                        <a:rPr lang="en-US" sz="1200" b="0" i="0" u="none" strike="noStrike" cap="none" dirty="0">
                          <a:solidFill>
                            <a:schemeClr val="tx1">
                              <a:lumMod val="65000"/>
                              <a:lumOff val="35000"/>
                            </a:schemeClr>
                          </a:solidFill>
                          <a:latin typeface="Calibri"/>
                          <a:ea typeface="Calibri"/>
                          <a:cs typeface="Calibri"/>
                          <a:sym typeface="Calibri"/>
                        </a:rPr>
                        <a:t>List Technological trends/barriers/advantages here</a:t>
                      </a:r>
                    </a:p>
                    <a:p>
                      <a:pPr marL="288925" marR="0" lvl="0" indent="-187325" algn="l" rtl="0">
                        <a:spcBef>
                          <a:spcPts val="0"/>
                        </a:spcBef>
                        <a:spcAft>
                          <a:spcPts val="0"/>
                        </a:spcAft>
                        <a:buClr>
                          <a:schemeClr val="dk1"/>
                        </a:buClr>
                        <a:buSzPts val="1600"/>
                        <a:buFont typeface="Arial" panose="020B0604020202020204" pitchFamily="34" charset="0"/>
                        <a:buChar char="•"/>
                      </a:pPr>
                      <a:r>
                        <a:rPr lang="en-US" sz="1200" b="0" i="0" u="none" strike="noStrike" cap="none" dirty="0">
                          <a:solidFill>
                            <a:schemeClr val="tx1">
                              <a:lumMod val="65000"/>
                              <a:lumOff val="35000"/>
                            </a:schemeClr>
                          </a:solidFill>
                          <a:latin typeface="Calibri"/>
                          <a:ea typeface="Calibri"/>
                          <a:cs typeface="Calibri"/>
                          <a:sym typeface="Calibri"/>
                        </a:rPr>
                        <a:t> </a:t>
                      </a:r>
                    </a:p>
                    <a:p>
                      <a:pPr marL="288925" marR="0" lvl="0" indent="-187325" algn="l" rtl="0">
                        <a:spcBef>
                          <a:spcPts val="0"/>
                        </a:spcBef>
                        <a:spcAft>
                          <a:spcPts val="0"/>
                        </a:spcAft>
                        <a:buClr>
                          <a:schemeClr val="dk1"/>
                        </a:buClr>
                        <a:buSzPts val="1600"/>
                        <a:buFont typeface="Arial" panose="020B0604020202020204" pitchFamily="34" charset="0"/>
                        <a:buChar char="•"/>
                      </a:pPr>
                      <a:r>
                        <a:rPr lang="en-US" sz="1200" b="0" i="0" u="none" strike="noStrike" cap="none" dirty="0">
                          <a:solidFill>
                            <a:schemeClr val="tx1">
                              <a:lumMod val="65000"/>
                              <a:lumOff val="35000"/>
                            </a:schemeClr>
                          </a:solidFill>
                          <a:latin typeface="Calibri"/>
                          <a:ea typeface="Calibri"/>
                          <a:cs typeface="Calibri"/>
                          <a:sym typeface="Calibri"/>
                        </a:rPr>
                        <a:t> </a:t>
                      </a:r>
                      <a:endParaRPr sz="1200" b="0" i="0" u="none" strike="noStrike" cap="none" dirty="0">
                        <a:solidFill>
                          <a:schemeClr val="tx1">
                            <a:lumMod val="65000"/>
                            <a:lumOff val="35000"/>
                          </a:schemeClr>
                        </a:solidFill>
                        <a:latin typeface="Calibri"/>
                        <a:ea typeface="Calibri"/>
                        <a:cs typeface="Calibri"/>
                        <a:sym typeface="Calibri"/>
                      </a:endParaRPr>
                    </a:p>
                  </a:txBody>
                  <a:tcPr marL="7550" marR="7550" marT="755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960658">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rtl="0">
                        <a:spcBef>
                          <a:spcPts val="0"/>
                        </a:spcBef>
                        <a:spcAft>
                          <a:spcPts val="0"/>
                        </a:spcAft>
                        <a:buNone/>
                      </a:pPr>
                      <a:r>
                        <a:rPr lang="en-US" sz="4000" b="1" dirty="0">
                          <a:solidFill>
                            <a:schemeClr val="bg1"/>
                          </a:solidFill>
                          <a:latin typeface="Calibri" panose="020F0502020204030204" pitchFamily="34" charset="0"/>
                          <a:cs typeface="Calibri" panose="020F0502020204030204" pitchFamily="34" charset="0"/>
                        </a:rPr>
                        <a:t>L</a:t>
                      </a:r>
                      <a:endParaRPr sz="4000" b="1" dirty="0">
                        <a:solidFill>
                          <a:schemeClr val="bg1"/>
                        </a:solidFill>
                        <a:latin typeface="Calibri" panose="020F0502020204030204" pitchFamily="34" charset="0"/>
                        <a:cs typeface="Calibri" panose="020F0502020204030204" pitchFamily="34" charset="0"/>
                      </a:endParaRPr>
                    </a:p>
                  </a:txBody>
                  <a:tcPr marL="7550" marR="7550" marT="7550" marB="0" anchor="ctr">
                    <a:lnL w="12700" cap="flat" cmpd="sng">
                      <a:solidFill>
                        <a:srgbClr val="FFFFFF"/>
                      </a:solidFill>
                      <a:prstDash val="solid"/>
                      <a:round/>
                      <a:headEnd type="none" w="sm" len="sm"/>
                      <a:tailEnd type="none" w="sm" len="sm"/>
                    </a:lnL>
                    <a:lnR w="12700" cap="flat" cmpd="sng" algn="ctr">
                      <a:solidFill>
                        <a:srgbClr val="FFFFFF"/>
                      </a:solidFill>
                      <a:prstDash val="solid"/>
                      <a:round/>
                      <a:headEnd type="none" w="sm" len="sm"/>
                      <a:tailEnd type="none" w="sm" len="sm"/>
                    </a:lnR>
                    <a:lnT w="12700" cap="flat" cmpd="sng" algn="ctr">
                      <a:solidFill>
                        <a:srgbClr val="FFFFFF"/>
                      </a:solidFill>
                      <a:prstDash val="solid"/>
                      <a:round/>
                      <a:headEnd type="none" w="sm" len="sm"/>
                      <a:tailEnd type="none" w="sm" len="sm"/>
                    </a:lnT>
                    <a:lnB w="12700" cap="flat" cmpd="sng" algn="ctr">
                      <a:solidFill>
                        <a:srgbClr val="FFFFFF"/>
                      </a:solidFill>
                      <a:prstDash val="solid"/>
                      <a:round/>
                      <a:headEnd type="none" w="sm" len="sm"/>
                      <a:tailEnd type="none" w="sm" len="sm"/>
                    </a:lnB>
                    <a:lnTlToBr w="12700" cmpd="sng">
                      <a:noFill/>
                      <a:prstDash val="solid"/>
                    </a:lnTlToBr>
                    <a:lnBlToTr w="12700" cmpd="sng">
                      <a:noFill/>
                      <a:prstDash val="solid"/>
                    </a:lnBlToTr>
                    <a:solidFill>
                      <a:srgbClr val="FFC000"/>
                    </a:solid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rtl="0">
                        <a:spcBef>
                          <a:spcPts val="0"/>
                        </a:spcBef>
                        <a:spcAft>
                          <a:spcPts val="0"/>
                        </a:spcAft>
                        <a:buNone/>
                      </a:pPr>
                      <a:r>
                        <a:rPr lang="en-US" sz="2000" b="1" dirty="0">
                          <a:solidFill>
                            <a:schemeClr val="bg1"/>
                          </a:solidFill>
                          <a:latin typeface="Calibri" panose="020F0502020204030204" pitchFamily="34" charset="0"/>
                          <a:cs typeface="Calibri" panose="020F0502020204030204" pitchFamily="34" charset="0"/>
                        </a:rPr>
                        <a:t>Legal</a:t>
                      </a:r>
                      <a:endParaRPr sz="2000" b="1" dirty="0">
                        <a:solidFill>
                          <a:schemeClr val="bg1"/>
                        </a:solidFill>
                        <a:latin typeface="Calibri" panose="020F0502020204030204" pitchFamily="34" charset="0"/>
                        <a:cs typeface="Calibri" panose="020F0502020204030204" pitchFamily="34" charset="0"/>
                      </a:endParaRPr>
                    </a:p>
                  </a:txBody>
                  <a:tcPr marL="7550" marR="7550" marT="7550" marB="0" anchor="ctr">
                    <a:lnL w="12700" cap="flat" cmpd="sng" algn="ctr">
                      <a:solidFill>
                        <a:srgbClr val="FFFFFF"/>
                      </a:solidFill>
                      <a:prstDash val="solid"/>
                      <a:round/>
                      <a:headEnd type="none" w="sm" len="sm"/>
                      <a:tailEnd type="none" w="sm" len="sm"/>
                    </a:lnL>
                    <a:lnR w="12700" cap="flat" cmpd="sng" algn="ctr">
                      <a:solidFill>
                        <a:schemeClr val="bg1">
                          <a:lumMod val="75000"/>
                        </a:schemeClr>
                      </a:solidFill>
                      <a:prstDash val="solid"/>
                      <a:round/>
                      <a:headEnd type="none" w="med" len="med"/>
                      <a:tailEnd type="none" w="med" len="med"/>
                    </a:lnR>
                    <a:lnT w="12700" cap="flat" cmpd="sng" algn="ctr">
                      <a:solidFill>
                        <a:srgbClr val="FFFFFF"/>
                      </a:solidFill>
                      <a:prstDash val="solid"/>
                      <a:round/>
                      <a:headEnd type="none" w="sm" len="sm"/>
                      <a:tailEnd type="none" w="sm" len="sm"/>
                    </a:lnT>
                    <a:lnB w="12700" cap="flat" cmpd="sng" algn="ctr">
                      <a:solidFill>
                        <a:srgbClr val="FFFFFF"/>
                      </a:solidFill>
                      <a:prstDash val="solid"/>
                      <a:round/>
                      <a:headEnd type="none" w="sm" len="sm"/>
                      <a:tailEnd type="none" w="sm" len="sm"/>
                    </a:lnB>
                    <a:lnTlToBr w="12700" cmpd="sng">
                      <a:noFill/>
                      <a:prstDash val="solid"/>
                    </a:lnTlToBr>
                    <a:lnBlToTr w="12700" cmpd="sng">
                      <a:noFill/>
                      <a:prstDash val="solid"/>
                    </a:lnBlToTr>
                    <a:solidFill>
                      <a:srgbClr val="488EFD"/>
                    </a:solid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635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000" b="0" i="0" u="none" strike="noStrike" cap="none" spc="0" dirty="0">
                          <a:solidFill>
                            <a:schemeClr val="tx1">
                              <a:lumMod val="65000"/>
                              <a:lumOff val="35000"/>
                            </a:schemeClr>
                          </a:solidFill>
                          <a:latin typeface="Calibri"/>
                          <a:ea typeface="Calibri"/>
                          <a:cs typeface="Calibri"/>
                          <a:sym typeface="Calibri"/>
                        </a:rPr>
                        <a:t>List factors that impact current and future legal regulatory requirements of a product. These factors can include laws around consumer protection, labor, health, safety, taxes and trade regulation in the individual countries where the product will be sold.</a:t>
                      </a:r>
                    </a:p>
                  </a:txBody>
                  <a:tcPr marL="7550" marR="7550" marT="755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288925" marR="0" lvl="0" indent="-187325" algn="l" rtl="0">
                        <a:spcBef>
                          <a:spcPts val="0"/>
                        </a:spcBef>
                        <a:spcAft>
                          <a:spcPts val="0"/>
                        </a:spcAft>
                        <a:buClr>
                          <a:schemeClr val="dk1"/>
                        </a:buClr>
                        <a:buSzPts val="1600"/>
                        <a:buFont typeface="Arial" panose="020B0604020202020204" pitchFamily="34" charset="0"/>
                        <a:buChar char="•"/>
                      </a:pPr>
                      <a:r>
                        <a:rPr lang="en-US" sz="1200" b="0" i="0" u="none" strike="noStrike" cap="none" dirty="0">
                          <a:solidFill>
                            <a:schemeClr val="tx1">
                              <a:lumMod val="65000"/>
                              <a:lumOff val="35000"/>
                            </a:schemeClr>
                          </a:solidFill>
                          <a:latin typeface="Calibri"/>
                          <a:ea typeface="Calibri"/>
                          <a:cs typeface="Calibri"/>
                          <a:sym typeface="Calibri"/>
                        </a:rPr>
                        <a:t>List Legal trends/factors here</a:t>
                      </a:r>
                    </a:p>
                    <a:p>
                      <a:pPr marL="288925" marR="0" lvl="0" indent="-187325" algn="l" rtl="0">
                        <a:spcBef>
                          <a:spcPts val="0"/>
                        </a:spcBef>
                        <a:spcAft>
                          <a:spcPts val="0"/>
                        </a:spcAft>
                        <a:buClr>
                          <a:schemeClr val="dk1"/>
                        </a:buClr>
                        <a:buSzPts val="1600"/>
                        <a:buFont typeface="Arial" panose="020B0604020202020204" pitchFamily="34" charset="0"/>
                        <a:buChar char="•"/>
                      </a:pPr>
                      <a:r>
                        <a:rPr lang="en-US" sz="1200" b="0" i="0" u="none" strike="noStrike" cap="none" dirty="0">
                          <a:solidFill>
                            <a:schemeClr val="tx1">
                              <a:lumMod val="65000"/>
                              <a:lumOff val="35000"/>
                            </a:schemeClr>
                          </a:solidFill>
                          <a:latin typeface="Calibri"/>
                          <a:ea typeface="Calibri"/>
                          <a:cs typeface="Calibri"/>
                          <a:sym typeface="Calibri"/>
                        </a:rPr>
                        <a:t> </a:t>
                      </a:r>
                    </a:p>
                    <a:p>
                      <a:pPr marL="288925" marR="0" lvl="0" indent="-187325" algn="l" rtl="0">
                        <a:spcBef>
                          <a:spcPts val="0"/>
                        </a:spcBef>
                        <a:spcAft>
                          <a:spcPts val="0"/>
                        </a:spcAft>
                        <a:buClr>
                          <a:schemeClr val="dk1"/>
                        </a:buClr>
                        <a:buSzPts val="1600"/>
                        <a:buFont typeface="Arial" panose="020B0604020202020204" pitchFamily="34" charset="0"/>
                        <a:buChar char="•"/>
                      </a:pPr>
                      <a:r>
                        <a:rPr lang="en-US" sz="1200" b="0" i="0" u="none" strike="noStrike" cap="none" dirty="0">
                          <a:solidFill>
                            <a:schemeClr val="tx1">
                              <a:lumMod val="65000"/>
                              <a:lumOff val="35000"/>
                            </a:schemeClr>
                          </a:solidFill>
                          <a:latin typeface="Calibri"/>
                          <a:ea typeface="Calibri"/>
                          <a:cs typeface="Calibri"/>
                          <a:sym typeface="Calibri"/>
                        </a:rPr>
                        <a:t> </a:t>
                      </a:r>
                      <a:endParaRPr sz="1200" b="0" i="0" u="none" strike="noStrike" cap="none" dirty="0">
                        <a:solidFill>
                          <a:schemeClr val="tx1">
                            <a:lumMod val="65000"/>
                            <a:lumOff val="35000"/>
                          </a:schemeClr>
                        </a:solidFill>
                        <a:latin typeface="Calibri"/>
                        <a:ea typeface="Calibri"/>
                        <a:cs typeface="Calibri"/>
                        <a:sym typeface="Calibri"/>
                      </a:endParaRPr>
                    </a:p>
                  </a:txBody>
                  <a:tcPr marL="7550" marR="7550" marT="755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21966357"/>
                  </a:ext>
                </a:extLst>
              </a:tr>
              <a:tr h="959500">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rtl="0">
                        <a:spcBef>
                          <a:spcPts val="0"/>
                        </a:spcBef>
                        <a:spcAft>
                          <a:spcPts val="0"/>
                        </a:spcAft>
                        <a:buNone/>
                      </a:pPr>
                      <a:r>
                        <a:rPr lang="en-US" sz="4000" b="1" dirty="0">
                          <a:solidFill>
                            <a:schemeClr val="bg1"/>
                          </a:solidFill>
                          <a:latin typeface="Calibri" panose="020F0502020204030204" pitchFamily="34" charset="0"/>
                          <a:cs typeface="Calibri" panose="020F0502020204030204" pitchFamily="34" charset="0"/>
                        </a:rPr>
                        <a:t>E</a:t>
                      </a:r>
                      <a:endParaRPr sz="4000" b="1" dirty="0">
                        <a:solidFill>
                          <a:schemeClr val="bg1"/>
                        </a:solidFill>
                        <a:latin typeface="Calibri" panose="020F0502020204030204" pitchFamily="34" charset="0"/>
                        <a:cs typeface="Calibri" panose="020F0502020204030204" pitchFamily="34" charset="0"/>
                      </a:endParaRPr>
                    </a:p>
                  </a:txBody>
                  <a:tcPr marL="7550" marR="7550" marT="7550" marB="0" anchor="ctr">
                    <a:lnL w="12700" cap="flat" cmpd="sng">
                      <a:solidFill>
                        <a:srgbClr val="FFFFFF"/>
                      </a:solidFill>
                      <a:prstDash val="solid"/>
                      <a:round/>
                      <a:headEnd type="none" w="sm" len="sm"/>
                      <a:tailEnd type="none" w="sm" len="sm"/>
                    </a:lnL>
                    <a:lnR w="12700" cap="flat" cmpd="sng" algn="ctr">
                      <a:solidFill>
                        <a:srgbClr val="FFFFFF"/>
                      </a:solidFill>
                      <a:prstDash val="solid"/>
                      <a:round/>
                      <a:headEnd type="none" w="sm" len="sm"/>
                      <a:tailEnd type="none" w="sm" len="sm"/>
                    </a:lnR>
                    <a:lnT w="12700" cap="flat" cmpd="sng" algn="ctr">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lnTlToBr w="12700" cmpd="sng">
                      <a:noFill/>
                      <a:prstDash val="solid"/>
                    </a:lnTlToBr>
                    <a:lnBlToTr w="12700" cmpd="sng">
                      <a:noFill/>
                      <a:prstDash val="solid"/>
                    </a:lnBlToTr>
                    <a:solidFill>
                      <a:srgbClr val="FFC000"/>
                    </a:solid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rtl="0">
                        <a:spcBef>
                          <a:spcPts val="0"/>
                        </a:spcBef>
                        <a:spcAft>
                          <a:spcPts val="0"/>
                        </a:spcAft>
                        <a:buNone/>
                      </a:pPr>
                      <a:r>
                        <a:rPr lang="en-US" sz="2000" b="1" dirty="0">
                          <a:solidFill>
                            <a:schemeClr val="bg1"/>
                          </a:solidFill>
                          <a:latin typeface="Calibri" panose="020F0502020204030204" pitchFamily="34" charset="0"/>
                          <a:cs typeface="Calibri" panose="020F0502020204030204" pitchFamily="34" charset="0"/>
                        </a:rPr>
                        <a:t>Environmental</a:t>
                      </a:r>
                      <a:endParaRPr sz="2000" b="1" dirty="0">
                        <a:solidFill>
                          <a:schemeClr val="bg1"/>
                        </a:solidFill>
                        <a:latin typeface="Calibri" panose="020F0502020204030204" pitchFamily="34" charset="0"/>
                        <a:cs typeface="Calibri" panose="020F0502020204030204" pitchFamily="34" charset="0"/>
                      </a:endParaRPr>
                    </a:p>
                  </a:txBody>
                  <a:tcPr marL="7550" marR="7550" marT="7550" marB="0" anchor="ctr">
                    <a:lnL w="12700" cap="flat" cmpd="sng" algn="ctr">
                      <a:solidFill>
                        <a:srgbClr val="FFFFFF"/>
                      </a:solidFill>
                      <a:prstDash val="solid"/>
                      <a:round/>
                      <a:headEnd type="none" w="sm" len="sm"/>
                      <a:tailEnd type="none" w="sm" len="sm"/>
                    </a:lnL>
                    <a:lnR w="12700" cap="flat" cmpd="sng" algn="ctr">
                      <a:solidFill>
                        <a:schemeClr val="bg1">
                          <a:lumMod val="75000"/>
                        </a:schemeClr>
                      </a:solidFill>
                      <a:prstDash val="solid"/>
                      <a:round/>
                      <a:headEnd type="none" w="med" len="med"/>
                      <a:tailEnd type="none" w="med" len="med"/>
                    </a:lnR>
                    <a:lnT w="12700" cap="flat" cmpd="sng" algn="ctr">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lnTlToBr w="12700" cmpd="sng">
                      <a:noFill/>
                      <a:prstDash val="solid"/>
                    </a:lnTlToBr>
                    <a:lnBlToTr w="12700" cmpd="sng">
                      <a:noFill/>
                      <a:prstDash val="solid"/>
                    </a:lnBlToTr>
                    <a:solidFill>
                      <a:srgbClr val="488EFD"/>
                    </a:solid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63500" marR="0" lvl="0" indent="0" algn="l" rtl="0">
                        <a:spcBef>
                          <a:spcPts val="0"/>
                        </a:spcBef>
                        <a:spcAft>
                          <a:spcPts val="0"/>
                        </a:spcAft>
                        <a:buNone/>
                        <a:tabLst/>
                      </a:pPr>
                      <a:r>
                        <a:rPr lang="en-US" sz="1000" b="0" i="0" u="none" strike="noStrike" cap="none" dirty="0">
                          <a:solidFill>
                            <a:schemeClr val="tx1">
                              <a:lumMod val="65000"/>
                              <a:lumOff val="35000"/>
                            </a:schemeClr>
                          </a:solidFill>
                          <a:latin typeface="Calibri"/>
                          <a:ea typeface="Calibri"/>
                          <a:cs typeface="Calibri"/>
                          <a:sym typeface="Calibri"/>
                        </a:rPr>
                        <a:t>Include all factors that influence or are determined by the surrounding environment. This aspect is most important for industries such as tourism, farming and agriculture</a:t>
                      </a:r>
                      <a:endParaRPr sz="1000" b="0" i="0" u="none" strike="noStrike" cap="none" dirty="0">
                        <a:solidFill>
                          <a:schemeClr val="tx1">
                            <a:lumMod val="65000"/>
                            <a:lumOff val="35000"/>
                          </a:schemeClr>
                        </a:solidFill>
                        <a:latin typeface="Calibri"/>
                        <a:ea typeface="Calibri"/>
                        <a:cs typeface="Calibri"/>
                        <a:sym typeface="Calibri"/>
                      </a:endParaRPr>
                    </a:p>
                  </a:txBody>
                  <a:tcPr marL="7550" marR="7550" marT="755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288925" marR="0" lvl="0" indent="-187325" algn="l" rtl="0">
                        <a:spcBef>
                          <a:spcPts val="0"/>
                        </a:spcBef>
                        <a:spcAft>
                          <a:spcPts val="0"/>
                        </a:spcAft>
                        <a:buClr>
                          <a:schemeClr val="dk1"/>
                        </a:buClr>
                        <a:buSzPts val="1600"/>
                        <a:buFont typeface="Arial" panose="020B0604020202020204" pitchFamily="34" charset="0"/>
                        <a:buChar char="•"/>
                      </a:pPr>
                      <a:r>
                        <a:rPr lang="en-US" sz="1200" b="0" i="0" u="none" strike="noStrike" cap="none" dirty="0">
                          <a:solidFill>
                            <a:schemeClr val="tx1">
                              <a:lumMod val="65000"/>
                              <a:lumOff val="35000"/>
                            </a:schemeClr>
                          </a:solidFill>
                          <a:latin typeface="Calibri"/>
                          <a:ea typeface="Calibri"/>
                          <a:cs typeface="Calibri"/>
                          <a:sym typeface="Calibri"/>
                        </a:rPr>
                        <a:t>List Environmental trends/factors here</a:t>
                      </a:r>
                    </a:p>
                    <a:p>
                      <a:pPr marL="288925" marR="0" lvl="0" indent="-187325" algn="l" rtl="0">
                        <a:spcBef>
                          <a:spcPts val="0"/>
                        </a:spcBef>
                        <a:spcAft>
                          <a:spcPts val="0"/>
                        </a:spcAft>
                        <a:buClr>
                          <a:schemeClr val="dk1"/>
                        </a:buClr>
                        <a:buSzPts val="1600"/>
                        <a:buFont typeface="Arial" panose="020B0604020202020204" pitchFamily="34" charset="0"/>
                        <a:buChar char="•"/>
                      </a:pPr>
                      <a:r>
                        <a:rPr lang="en-US" sz="1200" b="0" i="0" u="none" strike="noStrike" cap="none" dirty="0">
                          <a:solidFill>
                            <a:schemeClr val="tx1">
                              <a:lumMod val="65000"/>
                              <a:lumOff val="35000"/>
                            </a:schemeClr>
                          </a:solidFill>
                          <a:latin typeface="Calibri"/>
                          <a:ea typeface="Calibri"/>
                          <a:cs typeface="Calibri"/>
                          <a:sym typeface="Calibri"/>
                        </a:rPr>
                        <a:t> </a:t>
                      </a:r>
                    </a:p>
                    <a:p>
                      <a:pPr marL="288925" marR="0" lvl="0" indent="-187325" algn="l" rtl="0">
                        <a:spcBef>
                          <a:spcPts val="0"/>
                        </a:spcBef>
                        <a:spcAft>
                          <a:spcPts val="0"/>
                        </a:spcAft>
                        <a:buClr>
                          <a:schemeClr val="dk1"/>
                        </a:buClr>
                        <a:buSzPts val="1600"/>
                        <a:buFont typeface="Arial" panose="020B0604020202020204" pitchFamily="34" charset="0"/>
                        <a:buChar char="•"/>
                      </a:pPr>
                      <a:r>
                        <a:rPr lang="en-US" sz="1200" b="0" i="0" u="none" strike="noStrike" cap="none" dirty="0">
                          <a:solidFill>
                            <a:schemeClr val="tx1">
                              <a:lumMod val="65000"/>
                              <a:lumOff val="35000"/>
                            </a:schemeClr>
                          </a:solidFill>
                          <a:latin typeface="Calibri"/>
                          <a:ea typeface="Calibri"/>
                          <a:cs typeface="Calibri"/>
                          <a:sym typeface="Calibri"/>
                        </a:rPr>
                        <a:t> </a:t>
                      </a:r>
                      <a:endParaRPr sz="1200" b="0" i="0" u="none" strike="noStrike" cap="none" dirty="0">
                        <a:solidFill>
                          <a:schemeClr val="tx1">
                            <a:lumMod val="65000"/>
                            <a:lumOff val="35000"/>
                          </a:schemeClr>
                        </a:solidFill>
                        <a:latin typeface="Calibri"/>
                        <a:ea typeface="Calibri"/>
                        <a:cs typeface="Calibri"/>
                        <a:sym typeface="Calibri"/>
                      </a:endParaRPr>
                    </a:p>
                  </a:txBody>
                  <a:tcPr marL="7550" marR="7550" marT="755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19195858"/>
                  </a:ext>
                </a:extLst>
              </a:tr>
            </a:tbl>
          </a:graphicData>
        </a:graphic>
      </p:graphicFrame>
      <p:sp>
        <p:nvSpPr>
          <p:cNvPr id="5" name="TextBox 4">
            <a:extLst>
              <a:ext uri="{FF2B5EF4-FFF2-40B4-BE49-F238E27FC236}">
                <a16:creationId xmlns:a16="http://schemas.microsoft.com/office/drawing/2014/main" id="{A1DAAE88-FE66-49CF-9B2B-C075EAA63B42}"/>
              </a:ext>
            </a:extLst>
          </p:cNvPr>
          <p:cNvSpPr txBox="1"/>
          <p:nvPr/>
        </p:nvSpPr>
        <p:spPr>
          <a:xfrm>
            <a:off x="4738884" y="249231"/>
            <a:ext cx="5582066" cy="553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rgbClr val="000000">
                    <a:lumMod val="50000"/>
                    <a:lumOff val="50000"/>
                  </a:srgbClr>
                </a:solidFill>
                <a:latin typeface="Arial"/>
              </a:rPr>
              <a:t>Complete the template below to define the most relevant and critical political economic, social, technological, legal and environmental trends. Review the guidance, obtain research and input from key stakeholders and then list the top trends for each area.</a:t>
            </a:r>
            <a:endParaRPr kumimoji="0" lang="en-US" sz="1000" b="0" i="0" u="none" strike="noStrike" kern="1200" cap="none" spc="0" normalizeH="0" baseline="0" noProof="0" dirty="0">
              <a:ln>
                <a:noFill/>
              </a:ln>
              <a:solidFill>
                <a:srgbClr val="000000">
                  <a:lumMod val="50000"/>
                  <a:lumOff val="50000"/>
                </a:srgbClr>
              </a:solidFill>
              <a:effectLst/>
              <a:uLnTx/>
              <a:uFillTx/>
              <a:latin typeface="Arial"/>
              <a:ea typeface="+mn-ea"/>
              <a:cs typeface="+mn-cs"/>
            </a:endParaRPr>
          </a:p>
        </p:txBody>
      </p:sp>
    </p:spTree>
    <p:extLst>
      <p:ext uri="{BB962C8B-B14F-4D97-AF65-F5344CB8AC3E}">
        <p14:creationId xmlns:p14="http://schemas.microsoft.com/office/powerpoint/2010/main" val="896249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nvPr>
        </p:nvGraphicFramePr>
        <p:xfrm>
          <a:off x="516833" y="1839816"/>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dirty="0">
                          <a:solidFill>
                            <a:schemeClr val="tx1">
                              <a:lumMod val="50000"/>
                              <a:lumOff val="50000"/>
                            </a:schemeClr>
                          </a:solidFill>
                        </a:rPr>
                        <a:t>Enter action here</a:t>
                      </a:r>
                    </a:p>
                  </a:txBody>
                  <a:tcPr/>
                </a:tc>
                <a:tc>
                  <a:txBody>
                    <a:bodyPr/>
                    <a:lstStyle/>
                    <a:p>
                      <a:r>
                        <a:rPr lang="en-US" dirty="0">
                          <a:solidFill>
                            <a:schemeClr val="tx1">
                              <a:lumMod val="50000"/>
                              <a:lumOff val="50000"/>
                            </a:schemeClr>
                          </a:solidFill>
                        </a:rPr>
                        <a:t>Enter owner</a:t>
                      </a:r>
                    </a:p>
                  </a:txBody>
                  <a:tcPr/>
                </a:tc>
                <a:tc>
                  <a:txBody>
                    <a:bodyPr/>
                    <a:lstStyle/>
                    <a:p>
                      <a:r>
                        <a:rPr lang="en-US" dirty="0">
                          <a:solidFill>
                            <a:schemeClr val="tx1">
                              <a:lumMod val="50000"/>
                              <a:lumOff val="50000"/>
                            </a:schemeClr>
                          </a:solidFill>
                        </a:rPr>
                        <a:t>Enter due date</a:t>
                      </a:r>
                    </a:p>
                  </a:txBody>
                  <a:tcPr/>
                </a:tc>
                <a:extLst>
                  <a:ext uri="{0D108BD9-81ED-4DB2-BD59-A6C34878D82A}">
                    <a16:rowId xmlns:a16="http://schemas.microsoft.com/office/drawing/2014/main" val="970708473"/>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32276119"/>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410097746"/>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6707357"/>
                  </a:ext>
                </a:extLst>
              </a:tr>
            </a:tbl>
          </a:graphicData>
        </a:graphic>
      </p:graphicFrame>
      <p:sp>
        <p:nvSpPr>
          <p:cNvPr id="7" name="TextBox 6">
            <a:extLst>
              <a:ext uri="{FF2B5EF4-FFF2-40B4-BE49-F238E27FC236}">
                <a16:creationId xmlns:a16="http://schemas.microsoft.com/office/drawing/2014/main" id="{D21F8047-0623-4146-AEF1-5A72B932A3AC}"/>
              </a:ext>
            </a:extLst>
          </p:cNvPr>
          <p:cNvSpPr txBox="1"/>
          <p:nvPr/>
        </p:nvSpPr>
        <p:spPr>
          <a:xfrm>
            <a:off x="643719" y="1097519"/>
            <a:ext cx="1090456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lumMod val="50000"/>
                    <a:lumOff val="50000"/>
                  </a:srgbClr>
                </a:solidFill>
                <a:effectLst/>
                <a:uLnTx/>
                <a:uFillTx/>
                <a:latin typeface="Arial"/>
                <a:ea typeface="+mn-ea"/>
                <a:cs typeface="Arial"/>
                <a:sym typeface="Arial"/>
              </a:rPr>
              <a:t>Create an action plan for completing the PESTLE Analysis, including obtaining input from key stakeholders and conducting research into the six areas. Also create actions for applying the PESTLE Analysis in your strategy, planning and other processes.</a:t>
            </a:r>
          </a:p>
        </p:txBody>
      </p:sp>
    </p:spTree>
    <p:extLst>
      <p:ext uri="{BB962C8B-B14F-4D97-AF65-F5344CB8AC3E}">
        <p14:creationId xmlns:p14="http://schemas.microsoft.com/office/powerpoint/2010/main" val="4608868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hoices xmlns="2b6f4d9c-e67e-4634-a886-8566b3a998fa" xsi:nil="true"/>
    <TaxCatchAll xmlns="3c7d788f-59f0-4ee8-87d4-6b60b595ee8d" xsi:nil="true"/>
    <lcf76f155ced4ddcb4097134ff3c332f xmlns="2b6f4d9c-e67e-4634-a886-8566b3a998fa">
      <Terms xmlns="http://schemas.microsoft.com/office/infopath/2007/PartnerControls"/>
    </lcf76f155ced4ddcb4097134ff3c332f>
    <l818df8a0a674e35b3dc206ef12f8e81 xmlns="2b6f4d9c-e67e-4634-a886-8566b3a998fa">
      <Terms xmlns="http://schemas.microsoft.com/office/infopath/2007/PartnerControls"/>
    </l818df8a0a674e35b3dc206ef12f8e81>
    <Choice2 xmlns="2b6f4d9c-e67e-4634-a886-8566b3a998f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22" ma:contentTypeDescription="Create a new document." ma:contentTypeScope="" ma:versionID="cbd20e80dd8e6aa652f2e14ac64b8571">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9d2b15c11c72407b5cb5cda19bfb0cc0"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element ref="ns3:l818df8a0a674e35b3dc206ef12f8e81" minOccurs="0"/>
                <xsd:element ref="ns2:TaxCatchAll" minOccurs="0"/>
                <xsd:element ref="ns3:Choices" minOccurs="0"/>
                <xsd:element ref="ns3:Choice2"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acb10aa8-48d9-41ba-92ef-27d574b4dc5d}" ma:internalName="TaxCatchAll" ma:showField="CatchAllData" ma:web="3c7d788f-59f0-4ee8-87d4-6b60b595ee8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818df8a0a674e35b3dc206ef12f8e81" ma:index="22" nillable="true" ma:taxonomy="true" ma:internalName="l818df8a0a674e35b3dc206ef12f8e81" ma:taxonomyFieldName="Terms" ma:displayName="Terms" ma:default="" ma:fieldId="{5818df8a-0a67-4e35-b3dc-206ef12f8e81}" ma:taxonomyMulti="true" ma:sspId="0922d35c-0ea5-414d-84ee-4be5c00ce842" ma:termSetId="378aaa4f-a544-4f46-99c4-0e39d00bb6ab" ma:anchorId="00000000-0000-0000-0000-000000000000" ma:open="false" ma:isKeyword="false">
      <xsd:complexType>
        <xsd:sequence>
          <xsd:element ref="pc:Terms" minOccurs="0" maxOccurs="1"/>
        </xsd:sequence>
      </xsd:complexType>
    </xsd:element>
    <xsd:element name="Choices" ma:index="24" nillable="true" ma:displayName="Choices" ma:format="Dropdown" ma:internalName="Choices">
      <xsd:simpleType>
        <xsd:restriction base="dms:Choice">
          <xsd:enumeration value="Choice 1"/>
          <xsd:enumeration value="Choice 2"/>
          <xsd:enumeration value="Choice 3"/>
          <xsd:enumeration value="Taggy 1"/>
          <xsd:enumeration value="Taggy 2"/>
          <xsd:enumeration value="Choice 5"/>
        </xsd:restriction>
      </xsd:simpleType>
    </xsd:element>
    <xsd:element name="Choice2" ma:index="25" nillable="true" ma:displayName="Choice 2" ma:format="Dropdown" ma:internalName="Choice2">
      <xsd:simpleType>
        <xsd:restriction base="dms:Choice">
          <xsd:enumeration value="Two 1"/>
          <xsd:enumeration value="Two 2"/>
          <xsd:enumeration value="Two 3"/>
        </xsd:restrictio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0922d35c-0ea5-414d-84ee-4be5c00ce84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D2720B-28F1-4100-8F03-3AFF0D1F5C1E}">
  <ds:schemaRefs>
    <ds:schemaRef ds:uri="http://www.w3.org/XML/1998/namespace"/>
    <ds:schemaRef ds:uri="http://schemas.microsoft.com/office/infopath/2007/PartnerControls"/>
    <ds:schemaRef ds:uri="http://schemas.microsoft.com/office/2006/documentManagement/types"/>
    <ds:schemaRef ds:uri="http://schemas.microsoft.com/office/2006/metadata/properties"/>
    <ds:schemaRef ds:uri="http://schemas.openxmlformats.org/package/2006/metadata/core-properties"/>
    <ds:schemaRef ds:uri="http://purl.org/dc/dcmitype/"/>
    <ds:schemaRef ds:uri="http://purl.org/dc/elements/1.1/"/>
    <ds:schemaRef ds:uri="3c7d788f-59f0-4ee8-87d4-6b60b595ee8d"/>
    <ds:schemaRef ds:uri="http://purl.org/dc/terms/"/>
    <ds:schemaRef ds:uri="2b6f4d9c-e67e-4634-a886-8566b3a998fa"/>
  </ds:schemaRefs>
</ds:datastoreItem>
</file>

<file path=customXml/itemProps2.xml><?xml version="1.0" encoding="utf-8"?>
<ds:datastoreItem xmlns:ds="http://schemas.openxmlformats.org/officeDocument/2006/customXml" ds:itemID="{1A6BB515-2F14-43B0-8DC0-FB6315D4BDBC}">
  <ds:schemaRefs>
    <ds:schemaRef ds:uri="http://schemas.microsoft.com/sharepoint/v3/contenttype/forms"/>
  </ds:schemaRefs>
</ds:datastoreItem>
</file>

<file path=customXml/itemProps3.xml><?xml version="1.0" encoding="utf-8"?>
<ds:datastoreItem xmlns:ds="http://schemas.openxmlformats.org/officeDocument/2006/customXml" ds:itemID="{B4D1766E-4098-47EA-82BB-86C0CCF1B1C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4154</TotalTime>
  <Words>593</Words>
  <Application>Microsoft Macintosh PowerPoint</Application>
  <PresentationFormat>Widescreen</PresentationFormat>
  <Paragraphs>56</Paragraphs>
  <Slides>3</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vt:i4>
      </vt:variant>
    </vt:vector>
  </HeadingPairs>
  <TitlesOfParts>
    <vt:vector size="10" baseType="lpstr">
      <vt:lpstr>Arial</vt:lpstr>
      <vt:lpstr>Calibri</vt:lpstr>
      <vt:lpstr>Calibri Light</vt:lpstr>
      <vt:lpstr>Roboto</vt:lpstr>
      <vt:lpstr>Roboto Black</vt:lpstr>
      <vt:lpstr>Office Theme</vt:lpstr>
      <vt:lpstr>2_Office Theme</vt:lpstr>
      <vt:lpstr>PESTLE Analysis</vt:lpstr>
      <vt:lpstr>PESTLE Analysis</vt:lpstr>
      <vt:lpst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Karen Cramer</cp:lastModifiedBy>
  <cp:revision>71</cp:revision>
  <dcterms:created xsi:type="dcterms:W3CDTF">2018-02-04T00:01:51Z</dcterms:created>
  <dcterms:modified xsi:type="dcterms:W3CDTF">2025-05-01T17:43:31Z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