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1" r:id="rId5"/>
  </p:sldMasterIdLst>
  <p:notesMasterIdLst>
    <p:notesMasterId r:id="rId9"/>
  </p:notesMasterIdLst>
  <p:sldIdLst>
    <p:sldId id="264" r:id="rId6"/>
    <p:sldId id="276"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88E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815" autoAdjust="0"/>
    <p:restoredTop sz="95918"/>
  </p:normalViewPr>
  <p:slideViewPr>
    <p:cSldViewPr snapToGrid="0">
      <p:cViewPr varScale="1">
        <p:scale>
          <a:sx n="123" d="100"/>
          <a:sy n="123" d="100"/>
        </p:scale>
        <p:origin x="360" y="176"/>
      </p:cViewPr>
      <p:guideLst>
        <p:guide orient="horz" pos="2160"/>
        <p:guide pos="3840"/>
      </p:guideLst>
    </p:cSldViewPr>
  </p:slideViewPr>
  <p:notesTextViewPr>
    <p:cViewPr>
      <p:scale>
        <a:sx n="1" d="1"/>
        <a:sy n="1" d="1"/>
      </p:scale>
      <p:origin x="0" y="0"/>
    </p:cViewPr>
  </p:notesTextViewPr>
  <p:notesViewPr>
    <p:cSldViewPr snapToGrid="0">
      <p:cViewPr varScale="1">
        <p:scale>
          <a:sx n="103" d="100"/>
          <a:sy n="103" d="100"/>
        </p:scale>
        <p:origin x="4745" y="41"/>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briel Mendoza" userId="1db57bf0-472e-4f10-9c09-fbc986dd95a0" providerId="ADAL" clId="{9FF8471F-DA0E-4C06-9E2D-39D3A1E95EB6}"/>
    <pc:docChg chg="undo custSel modSld">
      <pc:chgData name="Gabriel Mendoza" userId="1db57bf0-472e-4f10-9c09-fbc986dd95a0" providerId="ADAL" clId="{9FF8471F-DA0E-4C06-9E2D-39D3A1E95EB6}" dt="2021-08-10T16:05:23.201" v="2" actId="207"/>
      <pc:docMkLst>
        <pc:docMk/>
      </pc:docMkLst>
      <pc:sldChg chg="modSp mod">
        <pc:chgData name="Gabriel Mendoza" userId="1db57bf0-472e-4f10-9c09-fbc986dd95a0" providerId="ADAL" clId="{9FF8471F-DA0E-4C06-9E2D-39D3A1E95EB6}" dt="2021-08-10T16:04:23.595" v="0" actId="113"/>
        <pc:sldMkLst>
          <pc:docMk/>
          <pc:sldMk cId="3941081118" sldId="264"/>
        </pc:sldMkLst>
      </pc:sldChg>
      <pc:sldChg chg="modSp mod">
        <pc:chgData name="Gabriel Mendoza" userId="1db57bf0-472e-4f10-9c09-fbc986dd95a0" providerId="ADAL" clId="{9FF8471F-DA0E-4C06-9E2D-39D3A1E95EB6}" dt="2021-08-10T16:05:23.201" v="2" actId="207"/>
        <pc:sldMkLst>
          <pc:docMk/>
          <pc:sldMk cId="1990500924" sldId="276"/>
        </pc:sldMkLst>
      </pc:sldChg>
    </pc:docChg>
  </pc:docChgLst>
  <pc:docChgLst>
    <pc:chgData name="Karen Cramer" userId="aede53a7-72c9-42f8-9033-e091be3de375" providerId="ADAL" clId="{995029CD-1112-1347-B57E-617C60C196D0}"/>
    <pc:docChg chg="custSel modSld modMainMaster">
      <pc:chgData name="Karen Cramer" userId="aede53a7-72c9-42f8-9033-e091be3de375" providerId="ADAL" clId="{995029CD-1112-1347-B57E-617C60C196D0}" dt="2025-05-01T17:46:12.665" v="9" actId="113"/>
      <pc:docMkLst>
        <pc:docMk/>
      </pc:docMkLst>
      <pc:sldChg chg="delSp mod">
        <pc:chgData name="Karen Cramer" userId="aede53a7-72c9-42f8-9033-e091be3de375" providerId="ADAL" clId="{995029CD-1112-1347-B57E-617C60C196D0}" dt="2025-05-01T17:45:47.714" v="5" actId="478"/>
        <pc:sldMkLst>
          <pc:docMk/>
          <pc:sldMk cId="3941081118" sldId="264"/>
        </pc:sldMkLst>
        <pc:spChg chg="del">
          <ac:chgData name="Karen Cramer" userId="aede53a7-72c9-42f8-9033-e091be3de375" providerId="ADAL" clId="{995029CD-1112-1347-B57E-617C60C196D0}" dt="2025-05-01T17:45:47.714" v="5" actId="478"/>
          <ac:spMkLst>
            <pc:docMk/>
            <pc:sldMk cId="3941081118" sldId="264"/>
            <ac:spMk id="7" creationId="{FFB2AB14-4AB8-4657-A711-BDCA357A288E}"/>
          </ac:spMkLst>
        </pc:spChg>
      </pc:sldChg>
      <pc:sldChg chg="delSp mod">
        <pc:chgData name="Karen Cramer" userId="aede53a7-72c9-42f8-9033-e091be3de375" providerId="ADAL" clId="{995029CD-1112-1347-B57E-617C60C196D0}" dt="2025-05-01T17:45:57.239" v="7" actId="478"/>
        <pc:sldMkLst>
          <pc:docMk/>
          <pc:sldMk cId="2116949261" sldId="273"/>
        </pc:sldMkLst>
        <pc:spChg chg="del">
          <ac:chgData name="Karen Cramer" userId="aede53a7-72c9-42f8-9033-e091be3de375" providerId="ADAL" clId="{995029CD-1112-1347-B57E-617C60C196D0}" dt="2025-05-01T17:45:57.239" v="7" actId="478"/>
          <ac:spMkLst>
            <pc:docMk/>
            <pc:sldMk cId="2116949261" sldId="273"/>
            <ac:spMk id="5" creationId="{9834833B-8C59-4B41-9B6A-16A8D8F867E2}"/>
          </ac:spMkLst>
        </pc:spChg>
      </pc:sldChg>
      <pc:sldChg chg="delSp modSp mod">
        <pc:chgData name="Karen Cramer" userId="aede53a7-72c9-42f8-9033-e091be3de375" providerId="ADAL" clId="{995029CD-1112-1347-B57E-617C60C196D0}" dt="2025-05-01T17:46:12.665" v="9" actId="113"/>
        <pc:sldMkLst>
          <pc:docMk/>
          <pc:sldMk cId="1990500924" sldId="276"/>
        </pc:sldMkLst>
        <pc:spChg chg="del">
          <ac:chgData name="Karen Cramer" userId="aede53a7-72c9-42f8-9033-e091be3de375" providerId="ADAL" clId="{995029CD-1112-1347-B57E-617C60C196D0}" dt="2025-05-01T17:45:52.751" v="6" actId="478"/>
          <ac:spMkLst>
            <pc:docMk/>
            <pc:sldMk cId="1990500924" sldId="276"/>
            <ac:spMk id="5" creationId="{9834833B-8C59-4B41-9B6A-16A8D8F867E2}"/>
          </ac:spMkLst>
        </pc:spChg>
        <pc:graphicFrameChg chg="modGraphic">
          <ac:chgData name="Karen Cramer" userId="aede53a7-72c9-42f8-9033-e091be3de375" providerId="ADAL" clId="{995029CD-1112-1347-B57E-617C60C196D0}" dt="2025-05-01T17:46:12.665" v="9" actId="113"/>
          <ac:graphicFrameMkLst>
            <pc:docMk/>
            <pc:sldMk cId="1990500924" sldId="276"/>
            <ac:graphicFrameMk id="3" creationId="{A610F749-D999-9345-A60D-9FEBAFABB084}"/>
          </ac:graphicFrameMkLst>
        </pc:graphicFrameChg>
      </pc:sldChg>
      <pc:sldMasterChg chg="modSldLayout">
        <pc:chgData name="Karen Cramer" userId="aede53a7-72c9-42f8-9033-e091be3de375" providerId="ADAL" clId="{995029CD-1112-1347-B57E-617C60C196D0}" dt="2025-05-01T17:45:26.502" v="2" actId="478"/>
        <pc:sldMasterMkLst>
          <pc:docMk/>
          <pc:sldMasterMk cId="2711881703" sldId="2147483648"/>
        </pc:sldMasterMkLst>
        <pc:sldLayoutChg chg="delSp modSp mod">
          <pc:chgData name="Karen Cramer" userId="aede53a7-72c9-42f8-9033-e091be3de375" providerId="ADAL" clId="{995029CD-1112-1347-B57E-617C60C196D0}" dt="2025-05-01T17:45:26.502" v="2" actId="478"/>
          <pc:sldLayoutMkLst>
            <pc:docMk/>
            <pc:sldMasterMk cId="2711881703" sldId="2147483648"/>
            <pc:sldLayoutMk cId="1149268650" sldId="2147483650"/>
          </pc:sldLayoutMkLst>
          <pc:picChg chg="del mod">
            <ac:chgData name="Karen Cramer" userId="aede53a7-72c9-42f8-9033-e091be3de375" providerId="ADAL" clId="{995029CD-1112-1347-B57E-617C60C196D0}" dt="2025-05-01T17:45:26.502" v="2" actId="478"/>
            <ac:picMkLst>
              <pc:docMk/>
              <pc:sldMasterMk cId="2711881703" sldId="2147483648"/>
              <pc:sldLayoutMk cId="1149268650" sldId="2147483650"/>
              <ac:picMk id="5" creationId="{71958951-78DB-564F-B470-299A0ED186D0}"/>
            </ac:picMkLst>
          </pc:picChg>
        </pc:sldLayoutChg>
        <pc:sldLayoutChg chg="delSp mod">
          <pc:chgData name="Karen Cramer" userId="aede53a7-72c9-42f8-9033-e091be3de375" providerId="ADAL" clId="{995029CD-1112-1347-B57E-617C60C196D0}" dt="2025-05-01T17:45:22.756" v="0" actId="478"/>
          <pc:sldLayoutMkLst>
            <pc:docMk/>
            <pc:sldMasterMk cId="2711881703" sldId="2147483648"/>
            <pc:sldLayoutMk cId="832806540" sldId="2147483660"/>
          </pc:sldLayoutMkLst>
          <pc:picChg chg="del">
            <ac:chgData name="Karen Cramer" userId="aede53a7-72c9-42f8-9033-e091be3de375" providerId="ADAL" clId="{995029CD-1112-1347-B57E-617C60C196D0}" dt="2025-05-01T17:45:22.756" v="0" actId="478"/>
            <ac:picMkLst>
              <pc:docMk/>
              <pc:sldMasterMk cId="2711881703" sldId="2147483648"/>
              <pc:sldLayoutMk cId="832806540" sldId="2147483660"/>
              <ac:picMk id="7" creationId="{AC013EE7-FE64-694F-8821-B4BB0D5423E0}"/>
            </ac:picMkLst>
          </pc:picChg>
        </pc:sldLayoutChg>
      </pc:sldMasterChg>
      <pc:sldMasterChg chg="modSldLayout">
        <pc:chgData name="Karen Cramer" userId="aede53a7-72c9-42f8-9033-e091be3de375" providerId="ADAL" clId="{995029CD-1112-1347-B57E-617C60C196D0}" dt="2025-05-01T17:45:36.127" v="4" actId="478"/>
        <pc:sldMasterMkLst>
          <pc:docMk/>
          <pc:sldMasterMk cId="2714539792" sldId="2147483661"/>
        </pc:sldMasterMkLst>
        <pc:sldLayoutChg chg="delSp mod">
          <pc:chgData name="Karen Cramer" userId="aede53a7-72c9-42f8-9033-e091be3de375" providerId="ADAL" clId="{995029CD-1112-1347-B57E-617C60C196D0}" dt="2025-05-01T17:45:33.201" v="3" actId="478"/>
          <pc:sldLayoutMkLst>
            <pc:docMk/>
            <pc:sldMasterMk cId="2714539792" sldId="2147483661"/>
            <pc:sldLayoutMk cId="488746881" sldId="2147483662"/>
          </pc:sldLayoutMkLst>
          <pc:picChg chg="del">
            <ac:chgData name="Karen Cramer" userId="aede53a7-72c9-42f8-9033-e091be3de375" providerId="ADAL" clId="{995029CD-1112-1347-B57E-617C60C196D0}" dt="2025-05-01T17:45:33.201" v="3" actId="478"/>
            <ac:picMkLst>
              <pc:docMk/>
              <pc:sldMasterMk cId="2714539792" sldId="2147483661"/>
              <pc:sldLayoutMk cId="488746881" sldId="2147483662"/>
              <ac:picMk id="20" creationId="{00000000-0000-0000-0000-000000000000}"/>
            </ac:picMkLst>
          </pc:picChg>
        </pc:sldLayoutChg>
        <pc:sldLayoutChg chg="delSp mod">
          <pc:chgData name="Karen Cramer" userId="aede53a7-72c9-42f8-9033-e091be3de375" providerId="ADAL" clId="{995029CD-1112-1347-B57E-617C60C196D0}" dt="2025-05-01T17:45:36.127" v="4" actId="478"/>
          <pc:sldLayoutMkLst>
            <pc:docMk/>
            <pc:sldMasterMk cId="2714539792" sldId="2147483661"/>
            <pc:sldLayoutMk cId="1733618646" sldId="2147483663"/>
          </pc:sldLayoutMkLst>
          <pc:picChg chg="del">
            <ac:chgData name="Karen Cramer" userId="aede53a7-72c9-42f8-9033-e091be3de375" providerId="ADAL" clId="{995029CD-1112-1347-B57E-617C60C196D0}" dt="2025-05-01T17:45:36.127" v="4" actId="478"/>
            <ac:picMkLst>
              <pc:docMk/>
              <pc:sldMasterMk cId="2714539792" sldId="2147483661"/>
              <pc:sldLayoutMk cId="1733618646" sldId="2147483663"/>
              <ac:picMk id="34" creationId="{00000000-0000-0000-0000-000000000000}"/>
            </ac:picMkLst>
          </pc:picChg>
        </pc:sldLayoutChg>
      </pc:sldMasterChg>
    </pc:docChg>
  </pc:docChgLst>
  <pc:docChgLst>
    <pc:chgData name="Stefan Ramsey" userId="S::sramsey@innovation-point.com::ec4101ff-a23d-4c99-9b28-4fa8caaa98d4" providerId="AD" clId="Web-{D39A1313-F029-6C07-2A69-B28E581F732D}"/>
    <pc:docChg chg="delSld">
      <pc:chgData name="Stefan Ramsey" userId="S::sramsey@innovation-point.com::ec4101ff-a23d-4c99-9b28-4fa8caaa98d4" providerId="AD" clId="Web-{D39A1313-F029-6C07-2A69-B28E581F732D}" dt="2025-01-22T00:15:52.494" v="0"/>
      <pc:docMkLst>
        <pc:docMk/>
      </pc:docMkLst>
      <pc:sldChg chg="del">
        <pc:chgData name="Stefan Ramsey" userId="S::sramsey@innovation-point.com::ec4101ff-a23d-4c99-9b28-4fa8caaa98d4" providerId="AD" clId="Web-{D39A1313-F029-6C07-2A69-B28E581F732D}" dt="2025-01-22T00:15:52.494" v="0"/>
        <pc:sldMkLst>
          <pc:docMk/>
          <pc:sldMk cId="3230871284"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E347D-B000-4856-8F56-2EC074928EDA}" type="datetimeFigureOut">
              <a:rPr lang="en-US" smtClean="0"/>
              <a:pPr/>
              <a:t>5/1/25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F4E26F-0026-4A59-81F8-B5E2267471E1}" type="slidenum">
              <a:rPr lang="en-US" smtClean="0"/>
              <a:pPr/>
              <a:t>‹#›</a:t>
            </a:fld>
            <a:endParaRPr lang="en-US"/>
          </a:p>
        </p:txBody>
      </p:sp>
    </p:spTree>
    <p:extLst>
      <p:ext uri="{BB962C8B-B14F-4D97-AF65-F5344CB8AC3E}">
        <p14:creationId xmlns:p14="http://schemas.microsoft.com/office/powerpoint/2010/main" val="783504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FF4E26F-0026-4A59-81F8-B5E2267471E1}" type="slidenum">
              <a:rPr lang="en-US" smtClean="0"/>
              <a:pPr/>
              <a:t>1</a:t>
            </a:fld>
            <a:endParaRPr lang="en-US"/>
          </a:p>
        </p:txBody>
      </p:sp>
    </p:spTree>
    <p:extLst>
      <p:ext uri="{BB962C8B-B14F-4D97-AF65-F5344CB8AC3E}">
        <p14:creationId xmlns:p14="http://schemas.microsoft.com/office/powerpoint/2010/main" val="1957104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F85353-6BC0-4CE5-B273-47FC67B4FB8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B0F0AAC-8C08-40D6-AD7F-C8F11E20149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684838-A0BE-4D12-BCE5-0CBEED7AE84C}"/>
              </a:ext>
            </a:extLst>
          </p:cNvPr>
          <p:cNvSpPr>
            <a:spLocks noGrp="1"/>
          </p:cNvSpPr>
          <p:nvPr>
            <p:ph type="dt" sz="half" idx="10"/>
          </p:nvPr>
        </p:nvSpPr>
        <p:spPr/>
        <p:txBody>
          <a:bodyPr/>
          <a:lstStyle/>
          <a:p>
            <a:fld id="{C05356D9-B57B-47B8-87CA-79633F0AD7CB}" type="datetime1">
              <a:rPr lang="en-US" smtClean="0"/>
              <a:pPr/>
              <a:t>5/1/25</a:t>
            </a:fld>
            <a:endParaRPr lang="en-US"/>
          </a:p>
        </p:txBody>
      </p:sp>
      <p:sp>
        <p:nvSpPr>
          <p:cNvPr id="5" name="Footer Placeholder 4">
            <a:extLst>
              <a:ext uri="{FF2B5EF4-FFF2-40B4-BE49-F238E27FC236}">
                <a16:creationId xmlns:a16="http://schemas.microsoft.com/office/drawing/2014/main" id="{73755855-54F0-4596-A7EC-A2A5848103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581D82-7428-463D-9CDF-A017450A1F9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405407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F792F-AC31-4468-ADCD-669D6B18BC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4656C1-4803-4F0A-93E1-A2AC20A37D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11CD8DF-8C1B-4704-A6F8-C38D150607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73B821A-075E-4694-B831-56753F06560E}"/>
              </a:ext>
            </a:extLst>
          </p:cNvPr>
          <p:cNvSpPr>
            <a:spLocks noGrp="1"/>
          </p:cNvSpPr>
          <p:nvPr>
            <p:ph type="dt" sz="half" idx="10"/>
          </p:nvPr>
        </p:nvSpPr>
        <p:spPr/>
        <p:txBody>
          <a:bodyPr/>
          <a:lstStyle/>
          <a:p>
            <a:fld id="{1BCFBA1D-4A5C-4B0A-99FB-C0F42C183A7D}" type="datetime1">
              <a:rPr lang="en-US" smtClean="0"/>
              <a:pPr/>
              <a:t>5/1/25</a:t>
            </a:fld>
            <a:endParaRPr lang="en-US"/>
          </a:p>
        </p:txBody>
      </p:sp>
      <p:sp>
        <p:nvSpPr>
          <p:cNvPr id="6" name="Footer Placeholder 5">
            <a:extLst>
              <a:ext uri="{FF2B5EF4-FFF2-40B4-BE49-F238E27FC236}">
                <a16:creationId xmlns:a16="http://schemas.microsoft.com/office/drawing/2014/main" id="{A3B65BE6-0E82-40E5-809A-4CABF2574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D92A1F4-AD55-4B4C-925F-74D3B3B2827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22906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08851D-1079-4505-AFA6-FC0A74529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734F9E3-B323-4C58-8491-FD97DD3F474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790971-DF4C-4DA7-862B-26E0C3B35F48}"/>
              </a:ext>
            </a:extLst>
          </p:cNvPr>
          <p:cNvSpPr>
            <a:spLocks noGrp="1"/>
          </p:cNvSpPr>
          <p:nvPr>
            <p:ph type="dt" sz="half" idx="10"/>
          </p:nvPr>
        </p:nvSpPr>
        <p:spPr/>
        <p:txBody>
          <a:bodyPr/>
          <a:lstStyle/>
          <a:p>
            <a:fld id="{202E363B-5FA5-429F-B659-337528C5CBF6}" type="datetime1">
              <a:rPr lang="en-US" smtClean="0"/>
              <a:pPr/>
              <a:t>5/1/25</a:t>
            </a:fld>
            <a:endParaRPr lang="en-US"/>
          </a:p>
        </p:txBody>
      </p:sp>
      <p:sp>
        <p:nvSpPr>
          <p:cNvPr id="5" name="Footer Placeholder 4">
            <a:extLst>
              <a:ext uri="{FF2B5EF4-FFF2-40B4-BE49-F238E27FC236}">
                <a16:creationId xmlns:a16="http://schemas.microsoft.com/office/drawing/2014/main" id="{F0DEEDC9-D7B8-403D-95FF-F9BF76D3C2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513502-4EFA-4C86-8D3F-39FEDF742C85}"/>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4098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3A609AA-0A43-4E95-BD06-EF74F9FC71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3A8F4A-82F9-4787-A5F7-0EC6374BA2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D96FC1-25AA-4957-A81D-2DF45F2B9C66}"/>
              </a:ext>
            </a:extLst>
          </p:cNvPr>
          <p:cNvSpPr>
            <a:spLocks noGrp="1"/>
          </p:cNvSpPr>
          <p:nvPr>
            <p:ph type="dt" sz="half" idx="10"/>
          </p:nvPr>
        </p:nvSpPr>
        <p:spPr/>
        <p:txBody>
          <a:bodyPr/>
          <a:lstStyle/>
          <a:p>
            <a:fld id="{623E29A2-A38F-4B69-9438-EEE5DFEF4353}" type="datetime1">
              <a:rPr lang="en-US" smtClean="0"/>
              <a:pPr/>
              <a:t>5/1/25</a:t>
            </a:fld>
            <a:endParaRPr lang="en-US"/>
          </a:p>
        </p:txBody>
      </p:sp>
      <p:sp>
        <p:nvSpPr>
          <p:cNvPr id="5" name="Footer Placeholder 4">
            <a:extLst>
              <a:ext uri="{FF2B5EF4-FFF2-40B4-BE49-F238E27FC236}">
                <a16:creationId xmlns:a16="http://schemas.microsoft.com/office/drawing/2014/main" id="{1578D534-0756-407C-8C64-D118E2FFB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A56886-0B6E-49F4-B116-753CAE713301}"/>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4762294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and Content" type="obj">
  <p:cSld name="1_Title and Content">
    <p:spTree>
      <p:nvGrpSpPr>
        <p:cNvPr id="1" name="Shape 15"/>
        <p:cNvGrpSpPr/>
        <p:nvPr/>
      </p:nvGrpSpPr>
      <p:grpSpPr>
        <a:xfrm>
          <a:off x="0" y="0"/>
          <a:ext cx="0" cy="0"/>
          <a:chOff x="0" y="0"/>
          <a:chExt cx="0" cy="0"/>
        </a:xfrm>
      </p:grpSpPr>
      <p:sp>
        <p:nvSpPr>
          <p:cNvPr id="16" name="Google Shape;16;p6"/>
          <p:cNvSpPr txBox="1">
            <a:spLocks noGrp="1"/>
          </p:cNvSpPr>
          <p:nvPr>
            <p:ph type="title"/>
          </p:nvPr>
        </p:nvSpPr>
        <p:spPr>
          <a:xfrm>
            <a:off x="516833" y="174018"/>
            <a:ext cx="10002743"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3200"/>
              <a:buFont typeface="Calibri"/>
              <a:buNone/>
              <a:defRPr sz="3200" b="1">
                <a:solidFill>
                  <a:srgbClr val="488EFD"/>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6"/>
          <p:cNvSpPr txBox="1">
            <a:spLocks noGrp="1"/>
          </p:cNvSpPr>
          <p:nvPr>
            <p:ph type="body" idx="1"/>
          </p:nvPr>
        </p:nvSpPr>
        <p:spPr>
          <a:xfrm>
            <a:off x="516835" y="977265"/>
            <a:ext cx="11227242" cy="4986213"/>
          </a:xfrm>
          <a:prstGeom prst="rect">
            <a:avLst/>
          </a:prstGeom>
          <a:noFill/>
          <a:ln>
            <a:noFill/>
          </a:ln>
        </p:spPr>
        <p:txBody>
          <a:bodyPr spcFirstLastPara="1" wrap="square" lIns="91425" tIns="45700" rIns="91425" bIns="45700" anchor="t" anchorCtr="0">
            <a:normAutofit/>
          </a:bodyPr>
          <a:lstStyle>
            <a:lvl1pPr marL="457200" lvl="0" indent="-355600" algn="l">
              <a:lnSpc>
                <a:spcPct val="90000"/>
              </a:lnSpc>
              <a:spcBef>
                <a:spcPts val="1000"/>
              </a:spcBef>
              <a:spcAft>
                <a:spcPts val="0"/>
              </a:spcAft>
              <a:buClr>
                <a:srgbClr val="757070"/>
              </a:buClr>
              <a:buSzPts val="2000"/>
              <a:buChar char="•"/>
              <a:defRPr sz="2000">
                <a:solidFill>
                  <a:srgbClr val="757070"/>
                </a:solidFill>
                <a:latin typeface="Roboto"/>
                <a:ea typeface="Roboto"/>
                <a:cs typeface="Roboto"/>
                <a:sym typeface="Roboto"/>
              </a:defRPr>
            </a:lvl1pPr>
            <a:lvl2pPr marL="914400" lvl="1" indent="-342900" algn="l">
              <a:lnSpc>
                <a:spcPct val="90000"/>
              </a:lnSpc>
              <a:spcBef>
                <a:spcPts val="500"/>
              </a:spcBef>
              <a:spcAft>
                <a:spcPts val="0"/>
              </a:spcAft>
              <a:buClr>
                <a:srgbClr val="757070"/>
              </a:buClr>
              <a:buSzPts val="1800"/>
              <a:buChar char="•"/>
              <a:defRPr sz="1800">
                <a:solidFill>
                  <a:srgbClr val="757070"/>
                </a:solidFill>
                <a:latin typeface="Roboto"/>
                <a:ea typeface="Roboto"/>
                <a:cs typeface="Roboto"/>
                <a:sym typeface="Roboto"/>
              </a:defRPr>
            </a:lvl2pPr>
            <a:lvl3pPr marL="1371600" lvl="2" indent="-330200" algn="l">
              <a:lnSpc>
                <a:spcPct val="90000"/>
              </a:lnSpc>
              <a:spcBef>
                <a:spcPts val="500"/>
              </a:spcBef>
              <a:spcAft>
                <a:spcPts val="0"/>
              </a:spcAft>
              <a:buClr>
                <a:srgbClr val="757070"/>
              </a:buClr>
              <a:buSzPts val="1600"/>
              <a:buChar char="•"/>
              <a:defRPr sz="1600">
                <a:solidFill>
                  <a:srgbClr val="757070"/>
                </a:solidFill>
                <a:latin typeface="Roboto"/>
                <a:ea typeface="Roboto"/>
                <a:cs typeface="Roboto"/>
                <a:sym typeface="Roboto"/>
              </a:defRPr>
            </a:lvl3pPr>
            <a:lvl4pPr marL="1828800" lvl="3"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4pPr>
            <a:lvl5pPr marL="2286000" lvl="4" indent="-317500" algn="l">
              <a:lnSpc>
                <a:spcPct val="90000"/>
              </a:lnSpc>
              <a:spcBef>
                <a:spcPts val="500"/>
              </a:spcBef>
              <a:spcAft>
                <a:spcPts val="0"/>
              </a:spcAft>
              <a:buClr>
                <a:srgbClr val="757070"/>
              </a:buClr>
              <a:buSzPts val="1400"/>
              <a:buChar char="•"/>
              <a:defRPr sz="1400">
                <a:solidFill>
                  <a:srgbClr val="757070"/>
                </a:solidFill>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6"/>
          <p:cNvSpPr txBox="1"/>
          <p:nvPr/>
        </p:nvSpPr>
        <p:spPr>
          <a:xfrm>
            <a:off x="10908046" y="6329348"/>
            <a:ext cx="937011" cy="276999"/>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fld id="{00000000-1234-1234-1234-123412341234}" type="slidenum">
              <a:rPr lang="en-US" sz="1200" b="0" i="0" u="none" strike="noStrike" cap="none">
                <a:solidFill>
                  <a:srgbClr val="757070"/>
                </a:solidFill>
                <a:latin typeface="Calibri"/>
                <a:ea typeface="Calibri"/>
                <a:cs typeface="Calibri"/>
                <a:sym typeface="Calibri"/>
              </a:rPr>
              <a:pPr marL="0" marR="0" lvl="0" indent="0" algn="r" rtl="0">
                <a:spcBef>
                  <a:spcPts val="0"/>
                </a:spcBef>
                <a:spcAft>
                  <a:spcPts val="0"/>
                </a:spcAft>
                <a:buNone/>
              </a:pPr>
              <a:t>‹#›</a:t>
            </a:fld>
            <a:endParaRPr sz="1200" b="0" i="0" u="none" strike="noStrike" cap="none">
              <a:solidFill>
                <a:srgbClr val="757070"/>
              </a:solidFill>
              <a:latin typeface="Calibri"/>
              <a:ea typeface="Calibri"/>
              <a:cs typeface="Calibri"/>
              <a:sym typeface="Calibri"/>
            </a:endParaRPr>
          </a:p>
        </p:txBody>
      </p:sp>
      <p:cxnSp>
        <p:nvCxnSpPr>
          <p:cNvPr id="19" name="Google Shape;19;p6"/>
          <p:cNvCxnSpPr/>
          <p:nvPr/>
        </p:nvCxnSpPr>
        <p:spPr>
          <a:xfrm>
            <a:off x="623455" y="890370"/>
            <a:ext cx="11043458" cy="0"/>
          </a:xfrm>
          <a:prstGeom prst="straightConnector1">
            <a:avLst/>
          </a:prstGeom>
          <a:noFill/>
          <a:ln w="3810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4887468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2144110" y="98474"/>
            <a:ext cx="9389745" cy="704424"/>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488EFD"/>
              </a:buClr>
              <a:buSzPts val="2800"/>
              <a:buFont typeface="Roboto Black"/>
              <a:buNone/>
              <a:defRPr sz="2800">
                <a:solidFill>
                  <a:srgbClr val="488EFD"/>
                </a:solidFill>
                <a:latin typeface="Roboto Black"/>
                <a:ea typeface="Roboto Black"/>
                <a:cs typeface="Roboto Black"/>
                <a:sym typeface="Roboto Black"/>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234315" y="977265"/>
            <a:ext cx="11727180" cy="4473893"/>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atin typeface="Roboto"/>
                <a:ea typeface="Roboto"/>
                <a:cs typeface="Roboto"/>
                <a:sym typeface="Roboto"/>
              </a:defRPr>
            </a:lvl1pPr>
            <a:lvl2pPr marL="914400" lvl="1" indent="-355600" algn="l">
              <a:lnSpc>
                <a:spcPct val="90000"/>
              </a:lnSpc>
              <a:spcBef>
                <a:spcPts val="500"/>
              </a:spcBef>
              <a:spcAft>
                <a:spcPts val="0"/>
              </a:spcAft>
              <a:buClr>
                <a:schemeClr val="dk1"/>
              </a:buClr>
              <a:buSzPts val="2000"/>
              <a:buChar char="•"/>
              <a:defRPr sz="2000">
                <a:latin typeface="Roboto"/>
                <a:ea typeface="Roboto"/>
                <a:cs typeface="Roboto"/>
                <a:sym typeface="Roboto"/>
              </a:defRPr>
            </a:lvl2pPr>
            <a:lvl3pPr marL="1371600" lvl="2" indent="-342900" algn="l">
              <a:lnSpc>
                <a:spcPct val="90000"/>
              </a:lnSpc>
              <a:spcBef>
                <a:spcPts val="500"/>
              </a:spcBef>
              <a:spcAft>
                <a:spcPts val="0"/>
              </a:spcAft>
              <a:buClr>
                <a:schemeClr val="dk1"/>
              </a:buClr>
              <a:buSzPts val="1800"/>
              <a:buChar char="•"/>
              <a:defRPr sz="1800">
                <a:latin typeface="Roboto"/>
                <a:ea typeface="Roboto"/>
                <a:cs typeface="Roboto"/>
                <a:sym typeface="Roboto"/>
              </a:defRPr>
            </a:lvl3pPr>
            <a:lvl4pPr marL="1828800" lvl="3"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4pPr>
            <a:lvl5pPr marL="2286000" lvl="4" indent="-330200" algn="l">
              <a:lnSpc>
                <a:spcPct val="90000"/>
              </a:lnSpc>
              <a:spcBef>
                <a:spcPts val="500"/>
              </a:spcBef>
              <a:spcAft>
                <a:spcPts val="0"/>
              </a:spcAft>
              <a:buClr>
                <a:schemeClr val="dk1"/>
              </a:buClr>
              <a:buSzPts val="1600"/>
              <a:buChar char="•"/>
              <a:defRPr sz="1600">
                <a:latin typeface="Roboto"/>
                <a:ea typeface="Roboto"/>
                <a:cs typeface="Roboto"/>
                <a:sym typeface="Roboto"/>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cxnSp>
        <p:nvCxnSpPr>
          <p:cNvPr id="35" name="Google Shape;35;p9"/>
          <p:cNvCxnSpPr/>
          <p:nvPr/>
        </p:nvCxnSpPr>
        <p:spPr>
          <a:xfrm>
            <a:off x="623455" y="890370"/>
            <a:ext cx="11043458" cy="0"/>
          </a:xfrm>
          <a:prstGeom prst="straightConnector1">
            <a:avLst/>
          </a:prstGeom>
          <a:noFill/>
          <a:ln w="57150" cap="flat" cmpd="sng">
            <a:solidFill>
              <a:srgbClr val="D8D8D8"/>
            </a:solidFill>
            <a:prstDash val="solid"/>
            <a:miter lim="800000"/>
            <a:headEnd type="none" w="sm" len="sm"/>
            <a:tailEnd type="none" w="sm" len="sm"/>
          </a:ln>
        </p:spPr>
      </p:cxnSp>
    </p:spTree>
    <p:extLst>
      <p:ext uri="{BB962C8B-B14F-4D97-AF65-F5344CB8AC3E}">
        <p14:creationId xmlns:p14="http://schemas.microsoft.com/office/powerpoint/2010/main" val="17336186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36"/>
        <p:cNvGrpSpPr/>
        <p:nvPr/>
      </p:nvGrpSpPr>
      <p:grpSpPr>
        <a:xfrm>
          <a:off x="0" y="0"/>
          <a:ext cx="0" cy="0"/>
          <a:chOff x="0" y="0"/>
          <a:chExt cx="0" cy="0"/>
        </a:xfrm>
      </p:grpSpPr>
      <p:sp>
        <p:nvSpPr>
          <p:cNvPr id="37" name="Google Shape;37;p10"/>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0"/>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9" name="Google Shape;39;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0" name="Google Shape;40;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8037002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42"/>
        <p:cNvGrpSpPr/>
        <p:nvPr/>
      </p:nvGrpSpPr>
      <p:grpSpPr>
        <a:xfrm>
          <a:off x="0" y="0"/>
          <a:ext cx="0" cy="0"/>
          <a:chOff x="0" y="0"/>
          <a:chExt cx="0" cy="0"/>
        </a:xfrm>
      </p:grpSpPr>
      <p:sp>
        <p:nvSpPr>
          <p:cNvPr id="43" name="Google Shape;43;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11"/>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5" name="Google Shape;45;p11"/>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696180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2"/>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2" name="Google Shape;52;p12"/>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3" name="Google Shape;53;p12"/>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54" name="Google Shape;54;p12"/>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42297842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332933532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6" name="Google Shape;66;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7" name="Google Shape;67;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831382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2144110" y="98474"/>
            <a:ext cx="9389745" cy="704424"/>
          </a:xfrm>
          <a:noFill/>
        </p:spPr>
        <p:txBody>
          <a:bodyPr>
            <a:normAutofit/>
          </a:bodyPr>
          <a:lstStyle>
            <a:lvl1pPr algn="l">
              <a:defRPr sz="2800">
                <a:solidFill>
                  <a:srgbClr val="488EFD"/>
                </a:solidFill>
                <a:latin typeface="Roboto Black" panose="02000000000000000000" pitchFamily="2" charset="0"/>
                <a:ea typeface="Roboto Black"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234315" y="977265"/>
            <a:ext cx="11727180" cy="4473893"/>
          </a:xfrm>
        </p:spPr>
        <p:txBody>
          <a:bodyPr>
            <a:normAutofit/>
          </a:bodyPr>
          <a:lstStyle>
            <a:lvl1pPr>
              <a:defRPr sz="2400">
                <a:latin typeface="Roboto" panose="02000000000000000000" pitchFamily="2" charset="0"/>
                <a:ea typeface="Roboto" panose="02000000000000000000" pitchFamily="2" charset="0"/>
              </a:defRPr>
            </a:lvl1pPr>
            <a:lvl2pPr>
              <a:defRPr sz="2000">
                <a:latin typeface="Roboto" panose="02000000000000000000" pitchFamily="2" charset="0"/>
                <a:ea typeface="Roboto" panose="02000000000000000000" pitchFamily="2" charset="0"/>
              </a:defRPr>
            </a:lvl2pPr>
            <a:lvl3pPr>
              <a:defRPr sz="1800">
                <a:latin typeface="Roboto" panose="02000000000000000000" pitchFamily="2" charset="0"/>
                <a:ea typeface="Roboto" panose="02000000000000000000" pitchFamily="2" charset="0"/>
              </a:defRPr>
            </a:lvl3pPr>
            <a:lvl4pPr>
              <a:defRPr sz="1600">
                <a:latin typeface="Roboto" panose="02000000000000000000" pitchFamily="2" charset="0"/>
                <a:ea typeface="Roboto" panose="02000000000000000000" pitchFamily="2" charset="0"/>
              </a:defRPr>
            </a:lvl4pPr>
            <a:lvl5pPr>
              <a:defRPr sz="1600">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6" name="Straight Connector 5">
            <a:extLst>
              <a:ext uri="{FF2B5EF4-FFF2-40B4-BE49-F238E27FC236}">
                <a16:creationId xmlns:a16="http://schemas.microsoft.com/office/drawing/2014/main" id="{2EC5E12B-AF68-B442-8F4D-464D70AD7F81}"/>
              </a:ext>
            </a:extLst>
          </p:cNvPr>
          <p:cNvCxnSpPr>
            <a:cxnSpLocks/>
          </p:cNvCxnSpPr>
          <p:nvPr userDrawn="1"/>
        </p:nvCxnSpPr>
        <p:spPr>
          <a:xfrm>
            <a:off x="623455" y="890370"/>
            <a:ext cx="11043458" cy="0"/>
          </a:xfrm>
          <a:prstGeom prst="line">
            <a:avLst/>
          </a:prstGeom>
          <a:ln w="571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9268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70"/>
        <p:cNvGrpSpPr/>
        <p:nvPr/>
      </p:nvGrpSpPr>
      <p:grpSpPr>
        <a:xfrm>
          <a:off x="0" y="0"/>
          <a:ext cx="0" cy="0"/>
          <a:chOff x="0" y="0"/>
          <a:chExt cx="0" cy="0"/>
        </a:xfrm>
      </p:grpSpPr>
      <p:sp>
        <p:nvSpPr>
          <p:cNvPr id="71" name="Google Shape;71;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5"/>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73" name="Google Shape;73;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4" name="Google Shape;74;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5" name="Google Shape;75;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635014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77"/>
        <p:cNvGrpSpPr/>
        <p:nvPr/>
      </p:nvGrpSpPr>
      <p:grpSpPr>
        <a:xfrm>
          <a:off x="0" y="0"/>
          <a:ext cx="0" cy="0"/>
          <a:chOff x="0" y="0"/>
          <a:chExt cx="0" cy="0"/>
        </a:xfrm>
      </p:grpSpPr>
      <p:sp>
        <p:nvSpPr>
          <p:cNvPr id="78" name="Google Shape;78;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9" name="Google Shape;79;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0" name="Google Shape;80;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1" name="Google Shape;81;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1153018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83"/>
        <p:cNvGrpSpPr/>
        <p:nvPr/>
      </p:nvGrpSpPr>
      <p:grpSpPr>
        <a:xfrm>
          <a:off x="0" y="0"/>
          <a:ext cx="0" cy="0"/>
          <a:chOff x="0" y="0"/>
          <a:chExt cx="0" cy="0"/>
        </a:xfrm>
      </p:grpSpPr>
      <p:sp>
        <p:nvSpPr>
          <p:cNvPr id="84" name="Google Shape;84;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5" name="Google Shape;85;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6" name="Google Shape;86;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7" name="Google Shape;87;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55180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B8FDA-6EFA-402F-BA18-D8A0CA49CA3B}"/>
              </a:ext>
            </a:extLst>
          </p:cNvPr>
          <p:cNvSpPr>
            <a:spLocks noGrp="1"/>
          </p:cNvSpPr>
          <p:nvPr>
            <p:ph type="title"/>
          </p:nvPr>
        </p:nvSpPr>
        <p:spPr>
          <a:xfrm>
            <a:off x="516833" y="174018"/>
            <a:ext cx="10002743" cy="704424"/>
          </a:xfrm>
          <a:noFill/>
        </p:spPr>
        <p:txBody>
          <a:bodyPr>
            <a:normAutofit/>
          </a:bodyPr>
          <a:lstStyle>
            <a:lvl1pPr algn="l">
              <a:defRPr sz="3200" b="1">
                <a:solidFill>
                  <a:srgbClr val="488EFD"/>
                </a:solidFill>
                <a:latin typeface="+mn-lt"/>
                <a:ea typeface="Roboto" panose="02000000000000000000" pitchFamily="2"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928EDA21-BAD3-45C7-B145-D99949002A38}"/>
              </a:ext>
            </a:extLst>
          </p:cNvPr>
          <p:cNvSpPr>
            <a:spLocks noGrp="1"/>
          </p:cNvSpPr>
          <p:nvPr>
            <p:ph idx="1"/>
          </p:nvPr>
        </p:nvSpPr>
        <p:spPr>
          <a:xfrm>
            <a:off x="516835" y="977265"/>
            <a:ext cx="11227242" cy="4986213"/>
          </a:xfrm>
        </p:spPr>
        <p:txBody>
          <a:bodyPr>
            <a:normAutofit/>
          </a:bodyPr>
          <a:lstStyle>
            <a:lvl1pPr>
              <a:defRPr sz="2000">
                <a:solidFill>
                  <a:schemeClr val="bg2">
                    <a:lumMod val="50000"/>
                  </a:schemeClr>
                </a:solidFill>
                <a:latin typeface="Roboto" panose="02000000000000000000" pitchFamily="2" charset="0"/>
                <a:ea typeface="Roboto" panose="02000000000000000000" pitchFamily="2" charset="0"/>
              </a:defRPr>
            </a:lvl1pPr>
            <a:lvl2pPr>
              <a:defRPr sz="1800">
                <a:solidFill>
                  <a:schemeClr val="bg2">
                    <a:lumMod val="50000"/>
                  </a:schemeClr>
                </a:solidFill>
                <a:latin typeface="Roboto" panose="02000000000000000000" pitchFamily="2" charset="0"/>
                <a:ea typeface="Roboto" panose="02000000000000000000" pitchFamily="2" charset="0"/>
              </a:defRPr>
            </a:lvl2pPr>
            <a:lvl3pPr>
              <a:defRPr sz="1600">
                <a:solidFill>
                  <a:schemeClr val="bg2">
                    <a:lumMod val="50000"/>
                  </a:schemeClr>
                </a:solidFill>
                <a:latin typeface="Roboto" panose="02000000000000000000" pitchFamily="2" charset="0"/>
                <a:ea typeface="Roboto" panose="02000000000000000000" pitchFamily="2" charset="0"/>
              </a:defRPr>
            </a:lvl3pPr>
            <a:lvl4pPr>
              <a:defRPr sz="1400">
                <a:solidFill>
                  <a:schemeClr val="bg2">
                    <a:lumMod val="50000"/>
                  </a:schemeClr>
                </a:solidFill>
                <a:latin typeface="Roboto" panose="02000000000000000000" pitchFamily="2" charset="0"/>
                <a:ea typeface="Roboto" panose="02000000000000000000" pitchFamily="2" charset="0"/>
              </a:defRPr>
            </a:lvl4pPr>
            <a:lvl5pPr>
              <a:defRPr sz="1400">
                <a:solidFill>
                  <a:schemeClr val="bg2">
                    <a:lumMod val="50000"/>
                  </a:schemeClr>
                </a:solidFill>
                <a:latin typeface="Roboto" panose="02000000000000000000" pitchFamily="2" charset="0"/>
                <a:ea typeface="Roboto" panose="02000000000000000000" pitchFamily="2"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Box 3">
            <a:extLst>
              <a:ext uri="{FF2B5EF4-FFF2-40B4-BE49-F238E27FC236}">
                <a16:creationId xmlns:a16="http://schemas.microsoft.com/office/drawing/2014/main" id="{E6C6E5A2-DBB0-47DA-9E4E-E9AF2E01D6D0}"/>
              </a:ext>
            </a:extLst>
          </p:cNvPr>
          <p:cNvSpPr txBox="1"/>
          <p:nvPr userDrawn="1"/>
        </p:nvSpPr>
        <p:spPr>
          <a:xfrm>
            <a:off x="10908046" y="6329348"/>
            <a:ext cx="937011" cy="276999"/>
          </a:xfrm>
          <a:prstGeom prst="rect">
            <a:avLst/>
          </a:prstGeom>
          <a:noFill/>
        </p:spPr>
        <p:txBody>
          <a:bodyPr wrap="square" rtlCol="0">
            <a:spAutoFit/>
          </a:bodyPr>
          <a:lstStyle/>
          <a:p>
            <a:pPr algn="r"/>
            <a:fld id="{91B8ACE1-5771-4F04-9C11-C76F9433750F}" type="slidenum">
              <a:rPr lang="en-US" sz="1200" smtClean="0">
                <a:solidFill>
                  <a:schemeClr val="bg2">
                    <a:lumMod val="50000"/>
                  </a:schemeClr>
                </a:solidFill>
              </a:rPr>
              <a:pPr algn="r"/>
              <a:t>‹#›</a:t>
            </a:fld>
            <a:endParaRPr lang="en-US" sz="1200" dirty="0">
              <a:solidFill>
                <a:schemeClr val="bg2">
                  <a:lumMod val="50000"/>
                </a:schemeClr>
              </a:solidFill>
            </a:endParaRPr>
          </a:p>
        </p:txBody>
      </p:sp>
      <p:cxnSp>
        <p:nvCxnSpPr>
          <p:cNvPr id="6" name="Straight Connector 5">
            <a:extLst>
              <a:ext uri="{FF2B5EF4-FFF2-40B4-BE49-F238E27FC236}">
                <a16:creationId xmlns:a16="http://schemas.microsoft.com/office/drawing/2014/main" id="{F405D0F4-F4C9-4F21-82B5-8012D0A5857B}"/>
              </a:ext>
            </a:extLst>
          </p:cNvPr>
          <p:cNvCxnSpPr>
            <a:cxnSpLocks/>
          </p:cNvCxnSpPr>
          <p:nvPr userDrawn="1"/>
        </p:nvCxnSpPr>
        <p:spPr>
          <a:xfrm>
            <a:off x="623455" y="890370"/>
            <a:ext cx="11043458"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28065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E2042-CC77-45C5-9BCE-A5166D2FC9E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9670569-7EA2-49B9-BE0F-78A53BA300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3F0A1AB-3F9C-49C9-8000-F7F7424988F9}"/>
              </a:ext>
            </a:extLst>
          </p:cNvPr>
          <p:cNvSpPr>
            <a:spLocks noGrp="1"/>
          </p:cNvSpPr>
          <p:nvPr>
            <p:ph type="dt" sz="half" idx="10"/>
          </p:nvPr>
        </p:nvSpPr>
        <p:spPr/>
        <p:txBody>
          <a:bodyPr/>
          <a:lstStyle/>
          <a:p>
            <a:fld id="{2AD5ED19-2ED8-49D3-8446-A4C9734DC346}" type="datetime1">
              <a:rPr lang="en-US" smtClean="0"/>
              <a:pPr/>
              <a:t>5/1/25</a:t>
            </a:fld>
            <a:endParaRPr lang="en-US"/>
          </a:p>
        </p:txBody>
      </p:sp>
      <p:sp>
        <p:nvSpPr>
          <p:cNvPr id="5" name="Footer Placeholder 4">
            <a:extLst>
              <a:ext uri="{FF2B5EF4-FFF2-40B4-BE49-F238E27FC236}">
                <a16:creationId xmlns:a16="http://schemas.microsoft.com/office/drawing/2014/main" id="{5241C9EE-834A-4BEA-A9FB-F9B7ACBF1A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1CD3C-7E39-4921-8FFF-76E524A2D72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3180288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31C587-32B4-4640-A083-EC1DBEF8F7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6533DA-BC94-4433-88C3-731D0C24BA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D103819-9C8A-45E5-B530-D884FEA72A4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9C795BE-0B69-4148-8E4C-D41AB3E96A4C}"/>
              </a:ext>
            </a:extLst>
          </p:cNvPr>
          <p:cNvSpPr>
            <a:spLocks noGrp="1"/>
          </p:cNvSpPr>
          <p:nvPr>
            <p:ph type="dt" sz="half" idx="10"/>
          </p:nvPr>
        </p:nvSpPr>
        <p:spPr/>
        <p:txBody>
          <a:bodyPr/>
          <a:lstStyle/>
          <a:p>
            <a:fld id="{E46F37F5-B4A1-4E8A-9561-429286CBF75A}" type="datetime1">
              <a:rPr lang="en-US" smtClean="0"/>
              <a:pPr/>
              <a:t>5/1/25</a:t>
            </a:fld>
            <a:endParaRPr lang="en-US"/>
          </a:p>
        </p:txBody>
      </p:sp>
      <p:sp>
        <p:nvSpPr>
          <p:cNvPr id="6" name="Footer Placeholder 5">
            <a:extLst>
              <a:ext uri="{FF2B5EF4-FFF2-40B4-BE49-F238E27FC236}">
                <a16:creationId xmlns:a16="http://schemas.microsoft.com/office/drawing/2014/main" id="{B3901E83-09FC-4AA4-AB1C-388C4FBA03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D7968-8D82-4C47-8199-500BD3CDFB3E}"/>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893069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016822-B212-467D-A72B-1F5346864C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1A989B0-7917-4A46-8927-CDA33D3DDA6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6C1245F-205B-42B3-AC05-39AEDA93D42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14FF6E-0492-4720-AC71-68754530F1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FCB9B71-9E73-4F0A-8887-9B015B73E46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56888E-B0CE-40A0-B355-616B77DF2A9C}"/>
              </a:ext>
            </a:extLst>
          </p:cNvPr>
          <p:cNvSpPr>
            <a:spLocks noGrp="1"/>
          </p:cNvSpPr>
          <p:nvPr>
            <p:ph type="dt" sz="half" idx="10"/>
          </p:nvPr>
        </p:nvSpPr>
        <p:spPr/>
        <p:txBody>
          <a:bodyPr/>
          <a:lstStyle/>
          <a:p>
            <a:fld id="{0296A064-C083-40C3-8979-95F852328F37}" type="datetime1">
              <a:rPr lang="en-US" smtClean="0"/>
              <a:pPr/>
              <a:t>5/1/25</a:t>
            </a:fld>
            <a:endParaRPr lang="en-US"/>
          </a:p>
        </p:txBody>
      </p:sp>
      <p:sp>
        <p:nvSpPr>
          <p:cNvPr id="8" name="Footer Placeholder 7">
            <a:extLst>
              <a:ext uri="{FF2B5EF4-FFF2-40B4-BE49-F238E27FC236}">
                <a16:creationId xmlns:a16="http://schemas.microsoft.com/office/drawing/2014/main" id="{BC795D28-BC1C-4BBD-9B0E-1A68884D1E8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6473609-DDC8-4EA1-A568-66279B1CA3E8}"/>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2664828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983F2-F99B-4B9E-9E0C-A53E423A1B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3FAE7E2-C3CD-4403-B210-0A4BB7AC2D17}"/>
              </a:ext>
            </a:extLst>
          </p:cNvPr>
          <p:cNvSpPr>
            <a:spLocks noGrp="1"/>
          </p:cNvSpPr>
          <p:nvPr>
            <p:ph type="dt" sz="half" idx="10"/>
          </p:nvPr>
        </p:nvSpPr>
        <p:spPr/>
        <p:txBody>
          <a:bodyPr/>
          <a:lstStyle/>
          <a:p>
            <a:fld id="{88C5ACCA-E23A-4DF6-B0E4-D3624885B8EA}" type="datetime1">
              <a:rPr lang="en-US" smtClean="0"/>
              <a:pPr/>
              <a:t>5/1/25</a:t>
            </a:fld>
            <a:endParaRPr lang="en-US"/>
          </a:p>
        </p:txBody>
      </p:sp>
      <p:sp>
        <p:nvSpPr>
          <p:cNvPr id="4" name="Footer Placeholder 3">
            <a:extLst>
              <a:ext uri="{FF2B5EF4-FFF2-40B4-BE49-F238E27FC236}">
                <a16:creationId xmlns:a16="http://schemas.microsoft.com/office/drawing/2014/main" id="{3265E928-B3C5-4713-94FE-4F34B6604A5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1AC1BD4-75A6-482E-A55A-40D0114CAF77}"/>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29271470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523168-666F-4812-868F-341647933B5F}"/>
              </a:ext>
            </a:extLst>
          </p:cNvPr>
          <p:cNvSpPr>
            <a:spLocks noGrp="1"/>
          </p:cNvSpPr>
          <p:nvPr>
            <p:ph type="dt" sz="half" idx="10"/>
          </p:nvPr>
        </p:nvSpPr>
        <p:spPr/>
        <p:txBody>
          <a:bodyPr/>
          <a:lstStyle/>
          <a:p>
            <a:fld id="{4A2710F0-D9BE-49F0-8754-6A0CEC7EB1D0}" type="datetime1">
              <a:rPr lang="en-US" smtClean="0"/>
              <a:pPr/>
              <a:t>5/1/25</a:t>
            </a:fld>
            <a:endParaRPr lang="en-US"/>
          </a:p>
        </p:txBody>
      </p:sp>
      <p:sp>
        <p:nvSpPr>
          <p:cNvPr id="3" name="Footer Placeholder 2">
            <a:extLst>
              <a:ext uri="{FF2B5EF4-FFF2-40B4-BE49-F238E27FC236}">
                <a16:creationId xmlns:a16="http://schemas.microsoft.com/office/drawing/2014/main" id="{0DB3CE5F-01A8-4E4D-8740-49EFC1B0800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68F3D4-ED99-43FB-A237-275897DD6CAC}"/>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794072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7A15-DB52-4036-A374-0575059C42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C78AB1-D37A-446E-95F5-1116CB84278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B86C48-2453-477D-B98E-C964D229BB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2BD4943-AA8E-4DA5-8829-180D8CE4C895}"/>
              </a:ext>
            </a:extLst>
          </p:cNvPr>
          <p:cNvSpPr>
            <a:spLocks noGrp="1"/>
          </p:cNvSpPr>
          <p:nvPr>
            <p:ph type="dt" sz="half" idx="10"/>
          </p:nvPr>
        </p:nvSpPr>
        <p:spPr/>
        <p:txBody>
          <a:bodyPr/>
          <a:lstStyle/>
          <a:p>
            <a:fld id="{AAC5C9AE-FF8E-4DAA-9A8F-59EC7DBB9920}" type="datetime1">
              <a:rPr lang="en-US" smtClean="0"/>
              <a:pPr/>
              <a:t>5/1/25</a:t>
            </a:fld>
            <a:endParaRPr lang="en-US"/>
          </a:p>
        </p:txBody>
      </p:sp>
      <p:sp>
        <p:nvSpPr>
          <p:cNvPr id="6" name="Footer Placeholder 5">
            <a:extLst>
              <a:ext uri="{FF2B5EF4-FFF2-40B4-BE49-F238E27FC236}">
                <a16:creationId xmlns:a16="http://schemas.microsoft.com/office/drawing/2014/main" id="{BE7D66BC-F88E-42FB-9E61-30B347E4ED5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5F4173-41A1-4ACC-AB44-620F344D6552}"/>
              </a:ext>
            </a:extLst>
          </p:cNvPr>
          <p:cNvSpPr>
            <a:spLocks noGrp="1"/>
          </p:cNvSpPr>
          <p:nvPr>
            <p:ph type="sldNum" sz="quarter" idx="12"/>
          </p:nvPr>
        </p:nvSpPr>
        <p:spPr/>
        <p:txBody>
          <a:bodyPr/>
          <a:lstStyle/>
          <a:p>
            <a:fld id="{823A4800-D636-418A-9240-5C2AA67518C1}" type="slidenum">
              <a:rPr lang="en-US" smtClean="0"/>
              <a:pPr/>
              <a:t>‹#›</a:t>
            </a:fld>
            <a:endParaRPr lang="en-US"/>
          </a:p>
        </p:txBody>
      </p:sp>
    </p:spTree>
    <p:extLst>
      <p:ext uri="{BB962C8B-B14F-4D97-AF65-F5344CB8AC3E}">
        <p14:creationId xmlns:p14="http://schemas.microsoft.com/office/powerpoint/2010/main" val="1382629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theme" Target="../theme/theme2.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031B22F-98CF-4DC7-AAF9-210D6CCC85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3DEE29-D41E-4F4F-B7D1-2BE8502A672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03CC94-1763-499D-A4B9-40661130C07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A989F9-D843-408F-B6F0-1FAA741C7D14}" type="datetime1">
              <a:rPr lang="en-US" smtClean="0"/>
              <a:pPr/>
              <a:t>5/1/25</a:t>
            </a:fld>
            <a:endParaRPr lang="en-US"/>
          </a:p>
        </p:txBody>
      </p:sp>
      <p:sp>
        <p:nvSpPr>
          <p:cNvPr id="5" name="Footer Placeholder 4">
            <a:extLst>
              <a:ext uri="{FF2B5EF4-FFF2-40B4-BE49-F238E27FC236}">
                <a16:creationId xmlns:a16="http://schemas.microsoft.com/office/drawing/2014/main" id="{C7BDEF65-32CD-44D6-B5EB-F84A0D8D11C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AF3619E-CB98-4F58-8BA6-C12088DE12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3A4800-D636-418A-9240-5C2AA67518C1}" type="slidenum">
              <a:rPr lang="en-US" smtClean="0"/>
              <a:pPr/>
              <a:t>‹#›</a:t>
            </a:fld>
            <a:endParaRPr lang="en-US"/>
          </a:p>
        </p:txBody>
      </p:sp>
    </p:spTree>
    <p:extLst>
      <p:ext uri="{BB962C8B-B14F-4D97-AF65-F5344CB8AC3E}">
        <p14:creationId xmlns:p14="http://schemas.microsoft.com/office/powerpoint/2010/main" val="2711881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a:t>
            </a:fld>
            <a:endParaRPr/>
          </a:p>
        </p:txBody>
      </p:sp>
    </p:spTree>
    <p:extLst>
      <p:ext uri="{BB962C8B-B14F-4D97-AF65-F5344CB8AC3E}">
        <p14:creationId xmlns:p14="http://schemas.microsoft.com/office/powerpoint/2010/main" val="2714539792"/>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BFAD05F-BB7B-435F-99B2-4C4FF65A4604}"/>
              </a:ext>
            </a:extLst>
          </p:cNvPr>
          <p:cNvSpPr>
            <a:spLocks noGrp="1"/>
          </p:cNvSpPr>
          <p:nvPr>
            <p:ph type="title"/>
          </p:nvPr>
        </p:nvSpPr>
        <p:spPr/>
        <p:txBody>
          <a:bodyPr/>
          <a:lstStyle/>
          <a:p>
            <a:r>
              <a:rPr lang="en-US" dirty="0"/>
              <a:t>Purpose Statement</a:t>
            </a:r>
          </a:p>
        </p:txBody>
      </p:sp>
      <p:sp>
        <p:nvSpPr>
          <p:cNvPr id="5" name="Content Placeholder 4">
            <a:extLst>
              <a:ext uri="{FF2B5EF4-FFF2-40B4-BE49-F238E27FC236}">
                <a16:creationId xmlns:a16="http://schemas.microsoft.com/office/drawing/2014/main" id="{B0A612E1-BBDD-45BF-B365-57730CE9CD64}"/>
              </a:ext>
            </a:extLst>
          </p:cNvPr>
          <p:cNvSpPr>
            <a:spLocks noGrp="1"/>
          </p:cNvSpPr>
          <p:nvPr>
            <p:ph idx="1"/>
          </p:nvPr>
        </p:nvSpPr>
        <p:spPr>
          <a:xfrm>
            <a:off x="613185" y="1194099"/>
            <a:ext cx="11130891" cy="4769379"/>
          </a:xfrm>
        </p:spPr>
        <p:txBody>
          <a:bodyPr>
            <a:normAutofit/>
          </a:bodyPr>
          <a:lstStyle/>
          <a:p>
            <a:pPr marL="0" indent="0">
              <a:buNone/>
            </a:pPr>
            <a:r>
              <a:rPr lang="en-US" sz="1800" dirty="0">
                <a:solidFill>
                  <a:schemeClr val="tx1">
                    <a:lumMod val="50000"/>
                    <a:lumOff val="50000"/>
                  </a:schemeClr>
                </a:solidFill>
                <a:latin typeface="+mn-lt"/>
                <a:cs typeface="Calibri" panose="020F0502020204030204" pitchFamily="34" charset="0"/>
              </a:rPr>
              <a:t>The </a:t>
            </a:r>
            <a:r>
              <a:rPr lang="en-US" sz="1800" b="1" dirty="0">
                <a:solidFill>
                  <a:schemeClr val="tx1">
                    <a:lumMod val="50000"/>
                    <a:lumOff val="50000"/>
                  </a:schemeClr>
                </a:solidFill>
                <a:latin typeface="+mn-lt"/>
                <a:cs typeface="Calibri" panose="020F0502020204030204" pitchFamily="34" charset="0"/>
              </a:rPr>
              <a:t>Purpose Statement </a:t>
            </a:r>
            <a:r>
              <a:rPr lang="en-US" sz="1800" dirty="0">
                <a:solidFill>
                  <a:schemeClr val="tx1">
                    <a:lumMod val="50000"/>
                    <a:lumOff val="50000"/>
                  </a:schemeClr>
                </a:solidFill>
                <a:latin typeface="+mn-lt"/>
                <a:cs typeface="Calibri" panose="020F0502020204030204" pitchFamily="34" charset="0"/>
              </a:rPr>
              <a:t>defines the basic customer needs the organization exists to fulfill. Not associated with a definitive end point, time frame, or deadline, Purpose Statements essentially answer the question “what business are we in?” in a broad yet focused way. When developing a Purpose Statement, it is helpful to answer the following questions:</a:t>
            </a:r>
          </a:p>
          <a:p>
            <a:pPr lvl="1"/>
            <a:endParaRPr lang="en-US" dirty="0">
              <a:solidFill>
                <a:schemeClr val="tx1">
                  <a:lumMod val="50000"/>
                  <a:lumOff val="50000"/>
                </a:schemeClr>
              </a:solidFill>
              <a:latin typeface="+mn-lt"/>
              <a:cs typeface="Calibri" panose="020F0502020204030204" pitchFamily="34" charset="0"/>
            </a:endParaRPr>
          </a:p>
          <a:p>
            <a:pPr lvl="1"/>
            <a:r>
              <a:rPr lang="en-US" dirty="0">
                <a:solidFill>
                  <a:schemeClr val="tx1">
                    <a:lumMod val="50000"/>
                    <a:lumOff val="50000"/>
                  </a:schemeClr>
                </a:solidFill>
                <a:latin typeface="+mn-lt"/>
                <a:cs typeface="Calibri" panose="020F0502020204030204" pitchFamily="34" charset="0"/>
              </a:rPr>
              <a:t>Why do we exist?</a:t>
            </a:r>
          </a:p>
          <a:p>
            <a:pPr lvl="1"/>
            <a:r>
              <a:rPr lang="en-US" dirty="0">
                <a:solidFill>
                  <a:schemeClr val="tx1">
                    <a:lumMod val="50000"/>
                    <a:lumOff val="50000"/>
                  </a:schemeClr>
                </a:solidFill>
                <a:latin typeface="+mn-lt"/>
                <a:cs typeface="Calibri" panose="020F0502020204030204" pitchFamily="34" charset="0"/>
              </a:rPr>
              <a:t>What is the fundamental human need we are fulfilling?  </a:t>
            </a:r>
          </a:p>
          <a:p>
            <a:pPr lvl="1"/>
            <a:r>
              <a:rPr lang="en-US" dirty="0">
                <a:solidFill>
                  <a:schemeClr val="tx1">
                    <a:lumMod val="50000"/>
                    <a:lumOff val="50000"/>
                  </a:schemeClr>
                </a:solidFill>
                <a:latin typeface="+mn-lt"/>
                <a:cs typeface="Calibri" panose="020F0502020204030204" pitchFamily="34" charset="0"/>
              </a:rPr>
              <a:t>What would the world lose if our business ceased to exist?  </a:t>
            </a:r>
          </a:p>
          <a:p>
            <a:pPr lvl="1"/>
            <a:r>
              <a:rPr lang="en-US" dirty="0">
                <a:solidFill>
                  <a:schemeClr val="tx1">
                    <a:lumMod val="50000"/>
                    <a:lumOff val="50000"/>
                  </a:schemeClr>
                </a:solidFill>
                <a:latin typeface="+mn-lt"/>
                <a:cs typeface="Calibri" panose="020F0502020204030204" pitchFamily="34" charset="0"/>
              </a:rPr>
              <a:t>Why is our business important?  </a:t>
            </a:r>
          </a:p>
          <a:p>
            <a:pPr marL="0" indent="0">
              <a:buNone/>
            </a:pPr>
            <a:endParaRPr lang="en-US" sz="1800" dirty="0">
              <a:solidFill>
                <a:schemeClr val="tx1">
                  <a:lumMod val="50000"/>
                  <a:lumOff val="50000"/>
                </a:schemeClr>
              </a:solidFill>
              <a:latin typeface="+mn-lt"/>
              <a:cs typeface="Calibri" panose="020F0502020204030204" pitchFamily="34" charset="0"/>
            </a:endParaRPr>
          </a:p>
          <a:p>
            <a:pPr marL="0" indent="0">
              <a:buNone/>
            </a:pPr>
            <a:r>
              <a:rPr lang="en-US" sz="1800" dirty="0">
                <a:solidFill>
                  <a:schemeClr val="tx1">
                    <a:lumMod val="50000"/>
                    <a:lumOff val="50000"/>
                  </a:schemeClr>
                </a:solidFill>
                <a:latin typeface="+mn-lt"/>
                <a:cs typeface="Calibri" panose="020F0502020204030204" pitchFamily="34" charset="0"/>
              </a:rPr>
              <a:t>It is best to avoid sterile descriptions like “we exist to make X products and sell them to Y customers”. A good Purpose Statement is broad, fundamental, inspirational and enduring; it captures the essence of the organization and serves to guide the business for the long-term.</a:t>
            </a:r>
          </a:p>
        </p:txBody>
      </p:sp>
    </p:spTree>
    <p:extLst>
      <p:ext uri="{BB962C8B-B14F-4D97-AF65-F5344CB8AC3E}">
        <p14:creationId xmlns:p14="http://schemas.microsoft.com/office/powerpoint/2010/main" val="3941081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Purpose Statement</a:t>
            </a:r>
            <a:endParaRPr lang="en-US" dirty="0"/>
          </a:p>
        </p:txBody>
      </p:sp>
      <p:sp>
        <p:nvSpPr>
          <p:cNvPr id="8" name="TextBox 7">
            <a:extLst>
              <a:ext uri="{FF2B5EF4-FFF2-40B4-BE49-F238E27FC236}">
                <a16:creationId xmlns:a16="http://schemas.microsoft.com/office/drawing/2014/main" id="{E515007A-183E-4B47-86B2-8F13D6E948BD}"/>
              </a:ext>
            </a:extLst>
          </p:cNvPr>
          <p:cNvSpPr txBox="1"/>
          <p:nvPr/>
        </p:nvSpPr>
        <p:spPr>
          <a:xfrm>
            <a:off x="4497979" y="174018"/>
            <a:ext cx="4308563" cy="5770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Answer the questions to help you understand your purpose. Based on your responses, write your purpose statement as a 1-2 sentence statement that describes the core reason your organization</a:t>
            </a:r>
            <a:r>
              <a:rPr lang="en-US" sz="1050" dirty="0">
                <a:solidFill>
                  <a:srgbClr val="000000">
                    <a:lumMod val="50000"/>
                    <a:lumOff val="50000"/>
                  </a:srgbClr>
                </a:solidFill>
                <a:latin typeface="Arial"/>
                <a:cs typeface="Arial"/>
                <a:sym typeface="Arial"/>
              </a:rPr>
              <a:t> exists.</a:t>
            </a:r>
            <a:endParaRPr kumimoji="0" lang="en-US" sz="105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endParaRPr>
          </a:p>
        </p:txBody>
      </p:sp>
      <p:graphicFrame>
        <p:nvGraphicFramePr>
          <p:cNvPr id="14" name="Table 3">
            <a:extLst>
              <a:ext uri="{FF2B5EF4-FFF2-40B4-BE49-F238E27FC236}">
                <a16:creationId xmlns:a16="http://schemas.microsoft.com/office/drawing/2014/main" id="{5C7B7A53-E1FD-6E4D-88E6-E684C7CFA0F8}"/>
              </a:ext>
            </a:extLst>
          </p:cNvPr>
          <p:cNvGraphicFramePr>
            <a:graphicFrameLocks noGrp="1"/>
          </p:cNvGraphicFramePr>
          <p:nvPr>
            <p:extLst>
              <p:ext uri="{D42A27DB-BD31-4B8C-83A1-F6EECF244321}">
                <p14:modId xmlns:p14="http://schemas.microsoft.com/office/powerpoint/2010/main" val="3703864202"/>
              </p:ext>
            </p:extLst>
          </p:nvPr>
        </p:nvGraphicFramePr>
        <p:xfrm>
          <a:off x="632104" y="1038625"/>
          <a:ext cx="11036652" cy="3489176"/>
        </p:xfrm>
        <a:graphic>
          <a:graphicData uri="http://schemas.openxmlformats.org/drawingml/2006/table">
            <a:tbl>
              <a:tblPr firstRow="1" bandRow="1"/>
              <a:tblGrid>
                <a:gridCol w="5518326">
                  <a:extLst>
                    <a:ext uri="{9D8B030D-6E8A-4147-A177-3AD203B41FA5}">
                      <a16:colId xmlns:a16="http://schemas.microsoft.com/office/drawing/2014/main" val="1261625135"/>
                    </a:ext>
                  </a:extLst>
                </a:gridCol>
                <a:gridCol w="5518326">
                  <a:extLst>
                    <a:ext uri="{9D8B030D-6E8A-4147-A177-3AD203B41FA5}">
                      <a16:colId xmlns:a16="http://schemas.microsoft.com/office/drawing/2014/main" val="950372527"/>
                    </a:ext>
                  </a:extLst>
                </a:gridCol>
              </a:tblGrid>
              <a:tr h="296775">
                <a:tc>
                  <a:txBody>
                    <a:bodyPr/>
                    <a:lstStyle/>
                    <a:p>
                      <a:pPr algn="ctr"/>
                      <a:r>
                        <a:rPr lang="en-US" b="1" dirty="0">
                          <a:solidFill>
                            <a:schemeClr val="bg1"/>
                          </a:solidFill>
                          <a:latin typeface="Calibri" panose="020F0502020204030204" pitchFamily="34" charset="0"/>
                          <a:cs typeface="Calibri" panose="020F0502020204030204" pitchFamily="34" charset="0"/>
                        </a:rPr>
                        <a:t>The purpose of…</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400" b="1" u="none" strike="noStrike" dirty="0">
                          <a:solidFill>
                            <a:schemeClr val="bg1"/>
                          </a:solidFill>
                          <a:effectLst/>
                          <a:latin typeface="Calibri" panose="020F0502020204030204" pitchFamily="34" charset="0"/>
                          <a:cs typeface="Calibri" panose="020F0502020204030204" pitchFamily="34" charset="0"/>
                        </a:rPr>
                        <a:t>Is to provide / produce…</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extLst>
                  <a:ext uri="{0D108BD9-81ED-4DB2-BD59-A6C34878D82A}">
                    <a16:rowId xmlns:a16="http://schemas.microsoft.com/office/drawing/2014/main" val="4135204596"/>
                  </a:ext>
                </a:extLst>
              </a:tr>
              <a:tr h="25225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Enter name of your service, product or business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Enter the core value of what you deliver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4197054468"/>
                  </a:ext>
                </a:extLst>
              </a:tr>
              <a:tr h="1172366">
                <a:tc>
                  <a:txBody>
                    <a:bodyPr/>
                    <a:lstStyle/>
                    <a:p>
                      <a:pPr marL="285750" indent="-285750">
                        <a:buFont typeface="Arial" panose="020B0604020202020204" pitchFamily="34" charset="0"/>
                        <a:buChar char="•"/>
                      </a:pPr>
                      <a:r>
                        <a:rPr lang="en-US" sz="1600" dirty="0">
                          <a:solidFill>
                            <a:schemeClr val="tx1">
                              <a:lumMod val="75000"/>
                              <a:lumOff val="25000"/>
                            </a:schemeClr>
                          </a:solidFill>
                          <a:latin typeface="Calibri" panose="020F0502020204030204" pitchFamily="34" charset="0"/>
                          <a:cs typeface="Calibri" panose="020F0502020204030204" pitchFamily="34" charset="0"/>
                        </a:rPr>
                        <a:t>Enter answer here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US" sz="1600" dirty="0">
                          <a:solidFill>
                            <a:schemeClr val="tx1">
                              <a:lumMod val="75000"/>
                              <a:lumOff val="25000"/>
                            </a:schemeClr>
                          </a:solidFill>
                          <a:latin typeface="Calibri" panose="020F0502020204030204" pitchFamily="34" charset="0"/>
                          <a:cs typeface="Calibri" panose="020F0502020204030204" pitchFamily="34" charset="0"/>
                        </a:rPr>
                        <a:t>Enter answer here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31206720"/>
                  </a:ext>
                </a:extLst>
              </a:tr>
              <a:tr h="296775">
                <a:tc>
                  <a:txBody>
                    <a:bodyPr/>
                    <a:lstStyle/>
                    <a:p>
                      <a:pPr algn="ctr"/>
                      <a:r>
                        <a:rPr lang="en-US" b="1" dirty="0">
                          <a:solidFill>
                            <a:schemeClr val="bg1"/>
                          </a:solidFill>
                          <a:latin typeface="Calibri" panose="020F0502020204030204" pitchFamily="34" charset="0"/>
                          <a:cs typeface="Calibri" panose="020F0502020204030204" pitchFamily="34" charset="0"/>
                        </a:rPr>
                        <a:t>For…</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tc>
                  <a:txBody>
                    <a:bodyPr/>
                    <a:lstStyle/>
                    <a:p>
                      <a:pPr algn="ctr"/>
                      <a:r>
                        <a:rPr lang="en-US" b="1" dirty="0">
                          <a:solidFill>
                            <a:schemeClr val="bg1"/>
                          </a:solidFill>
                          <a:latin typeface="Calibri" panose="020F0502020204030204" pitchFamily="34" charset="0"/>
                          <a:cs typeface="Calibri" panose="020F0502020204030204" pitchFamily="34" charset="0"/>
                        </a:rPr>
                        <a:t>So that…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488EFD"/>
                    </a:solidFill>
                  </a:tcPr>
                </a:tc>
                <a:extLst>
                  <a:ext uri="{0D108BD9-81ED-4DB2-BD59-A6C34878D82A}">
                    <a16:rowId xmlns:a16="http://schemas.microsoft.com/office/drawing/2014/main" val="1298522848"/>
                  </a:ext>
                </a:extLst>
              </a:tr>
              <a:tr h="252258">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Enter the customer, group, member or stakeholder you serve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lang="en-US" sz="1100" dirty="0">
                          <a:solidFill>
                            <a:schemeClr val="tx1">
                              <a:lumMod val="65000"/>
                              <a:lumOff val="35000"/>
                            </a:schemeClr>
                          </a:solidFill>
                          <a:latin typeface="Calibri" panose="020F0502020204030204" pitchFamily="34" charset="0"/>
                          <a:cs typeface="Calibri" panose="020F0502020204030204" pitchFamily="34" charset="0"/>
                        </a:rPr>
                        <a:t>Enter the core benefit to those you serve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622919463"/>
                  </a:ext>
                </a:extLst>
              </a:tr>
              <a:tr h="1189050">
                <a:tc>
                  <a:txBody>
                    <a:bodyPr/>
                    <a:lstStyle/>
                    <a:p>
                      <a:pPr marL="285750" indent="-285750">
                        <a:buFont typeface="Arial" panose="020B0604020202020204" pitchFamily="34" charset="0"/>
                        <a:buChar char="•"/>
                      </a:pPr>
                      <a:r>
                        <a:rPr lang="en-US" sz="1600" dirty="0">
                          <a:solidFill>
                            <a:schemeClr val="tx1">
                              <a:lumMod val="75000"/>
                              <a:lumOff val="25000"/>
                            </a:schemeClr>
                          </a:solidFill>
                          <a:latin typeface="Calibri" panose="020F0502020204030204" pitchFamily="34" charset="0"/>
                          <a:cs typeface="Calibri" panose="020F0502020204030204" pitchFamily="34" charset="0"/>
                        </a:rPr>
                        <a:t>Enter answer here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285750" indent="-285750">
                        <a:buFont typeface="Arial" panose="020B0604020202020204" pitchFamily="34" charset="0"/>
                        <a:buChar char="•"/>
                      </a:pPr>
                      <a:r>
                        <a:rPr lang="en-US" sz="1600" dirty="0">
                          <a:solidFill>
                            <a:schemeClr val="tx1">
                              <a:lumMod val="75000"/>
                              <a:lumOff val="25000"/>
                            </a:schemeClr>
                          </a:solidFill>
                          <a:latin typeface="Calibri" panose="020F0502020204030204" pitchFamily="34" charset="0"/>
                          <a:cs typeface="Calibri" panose="020F0502020204030204" pitchFamily="34" charset="0"/>
                        </a:rPr>
                        <a:t>Enter answer here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36306968"/>
                  </a:ext>
                </a:extLst>
              </a:tr>
            </a:tbl>
          </a:graphicData>
        </a:graphic>
      </p:graphicFrame>
      <p:graphicFrame>
        <p:nvGraphicFramePr>
          <p:cNvPr id="3" name="Table 2">
            <a:extLst>
              <a:ext uri="{FF2B5EF4-FFF2-40B4-BE49-F238E27FC236}">
                <a16:creationId xmlns:a16="http://schemas.microsoft.com/office/drawing/2014/main" id="{A610F749-D999-9345-A60D-9FEBAFABB084}"/>
              </a:ext>
            </a:extLst>
          </p:cNvPr>
          <p:cNvGraphicFramePr>
            <a:graphicFrameLocks noGrp="1"/>
          </p:cNvGraphicFramePr>
          <p:nvPr>
            <p:extLst>
              <p:ext uri="{D42A27DB-BD31-4B8C-83A1-F6EECF244321}">
                <p14:modId xmlns:p14="http://schemas.microsoft.com/office/powerpoint/2010/main" val="612862015"/>
              </p:ext>
            </p:extLst>
          </p:nvPr>
        </p:nvGraphicFramePr>
        <p:xfrm>
          <a:off x="632104" y="4526735"/>
          <a:ext cx="11036652" cy="1762412"/>
        </p:xfrm>
        <a:graphic>
          <a:graphicData uri="http://schemas.openxmlformats.org/drawingml/2006/table">
            <a:tbl>
              <a:tblPr firstRow="1" bandRow="1"/>
              <a:tblGrid>
                <a:gridCol w="11036652">
                  <a:extLst>
                    <a:ext uri="{9D8B030D-6E8A-4147-A177-3AD203B41FA5}">
                      <a16:colId xmlns:a16="http://schemas.microsoft.com/office/drawing/2014/main" val="2417467438"/>
                    </a:ext>
                  </a:extLst>
                </a:gridCol>
              </a:tblGrid>
              <a:tr h="461704">
                <a:tc>
                  <a:txBody>
                    <a:bodyPr/>
                    <a:lstStyle/>
                    <a:p>
                      <a:pPr algn="ctr"/>
                      <a:r>
                        <a:rPr lang="en-US" sz="2000" b="1" dirty="0">
                          <a:solidFill>
                            <a:schemeClr val="bg1"/>
                          </a:solidFill>
                          <a:latin typeface="Calibri" panose="020F0502020204030204" pitchFamily="34" charset="0"/>
                          <a:cs typeface="Calibri" panose="020F0502020204030204" pitchFamily="34" charset="0"/>
                        </a:rPr>
                        <a:t>Purpose Statement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488EFD"/>
                    </a:solidFill>
                  </a:tcPr>
                </a:tc>
                <a:extLst>
                  <a:ext uri="{0D108BD9-81ED-4DB2-BD59-A6C34878D82A}">
                    <a16:rowId xmlns:a16="http://schemas.microsoft.com/office/drawing/2014/main" val="3672822333"/>
                  </a:ext>
                </a:extLst>
              </a:tr>
              <a:tr h="1300708">
                <a:tc>
                  <a:txBody>
                    <a:bodyPr/>
                    <a:lstStyle/>
                    <a:p>
                      <a:pPr marL="0" indent="0" algn="ctr">
                        <a:buFont typeface="Arial" panose="020B0604020202020204" pitchFamily="34" charset="0"/>
                        <a:buNone/>
                      </a:pPr>
                      <a:r>
                        <a:rPr lang="en-US" sz="1800" b="0" dirty="0">
                          <a:solidFill>
                            <a:schemeClr val="tx1">
                              <a:lumMod val="75000"/>
                              <a:lumOff val="25000"/>
                            </a:schemeClr>
                          </a:solidFill>
                          <a:latin typeface="Calibri" panose="020F0502020204030204" pitchFamily="34" charset="0"/>
                          <a:cs typeface="Calibri" panose="020F0502020204030204" pitchFamily="34" charset="0"/>
                        </a:rPr>
                        <a:t>Combine answers from the above cells to create a Purpose Statement.</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799197641"/>
                  </a:ext>
                </a:extLst>
              </a:tr>
            </a:tbl>
          </a:graphicData>
        </a:graphic>
      </p:graphicFrame>
    </p:spTree>
    <p:extLst>
      <p:ext uri="{BB962C8B-B14F-4D97-AF65-F5344CB8AC3E}">
        <p14:creationId xmlns:p14="http://schemas.microsoft.com/office/powerpoint/2010/main" val="19905009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3735E-CAC6-F84D-A3AE-BA514F8B47F3}"/>
              </a:ext>
            </a:extLst>
          </p:cNvPr>
          <p:cNvSpPr>
            <a:spLocks noGrp="1"/>
          </p:cNvSpPr>
          <p:nvPr>
            <p:ph type="title"/>
          </p:nvPr>
        </p:nvSpPr>
        <p:spPr/>
        <p:txBody>
          <a:bodyPr/>
          <a:lstStyle/>
          <a:p>
            <a:r>
              <a:rPr lang="en-US" dirty="0"/>
              <a:t>Actions</a:t>
            </a:r>
          </a:p>
        </p:txBody>
      </p:sp>
      <p:graphicFrame>
        <p:nvGraphicFramePr>
          <p:cNvPr id="4" name="Table 4">
            <a:extLst>
              <a:ext uri="{FF2B5EF4-FFF2-40B4-BE49-F238E27FC236}">
                <a16:creationId xmlns:a16="http://schemas.microsoft.com/office/drawing/2014/main" id="{E778038A-19BB-5E4E-A88B-114A9F3B0A2D}"/>
              </a:ext>
            </a:extLst>
          </p:cNvPr>
          <p:cNvGraphicFramePr>
            <a:graphicFrameLocks noGrp="1"/>
          </p:cNvGraphicFramePr>
          <p:nvPr>
            <p:ph idx="1"/>
          </p:nvPr>
        </p:nvGraphicFramePr>
        <p:xfrm>
          <a:off x="516833" y="1839816"/>
          <a:ext cx="11226798" cy="2595880"/>
        </p:xfrm>
        <a:graphic>
          <a:graphicData uri="http://schemas.openxmlformats.org/drawingml/2006/table">
            <a:tbl>
              <a:tblPr firstRow="1" bandRow="1">
                <a:tableStyleId>{5A111915-BE36-4E01-A7E5-04B1672EAD32}</a:tableStyleId>
              </a:tblPr>
              <a:tblGrid>
                <a:gridCol w="6178257">
                  <a:extLst>
                    <a:ext uri="{9D8B030D-6E8A-4147-A177-3AD203B41FA5}">
                      <a16:colId xmlns:a16="http://schemas.microsoft.com/office/drawing/2014/main" val="46180726"/>
                    </a:ext>
                  </a:extLst>
                </a:gridCol>
                <a:gridCol w="2564524">
                  <a:extLst>
                    <a:ext uri="{9D8B030D-6E8A-4147-A177-3AD203B41FA5}">
                      <a16:colId xmlns:a16="http://schemas.microsoft.com/office/drawing/2014/main" val="3392008943"/>
                    </a:ext>
                  </a:extLst>
                </a:gridCol>
                <a:gridCol w="2484017">
                  <a:extLst>
                    <a:ext uri="{9D8B030D-6E8A-4147-A177-3AD203B41FA5}">
                      <a16:colId xmlns:a16="http://schemas.microsoft.com/office/drawing/2014/main" val="1406637558"/>
                    </a:ext>
                  </a:extLst>
                </a:gridCol>
              </a:tblGrid>
              <a:tr h="370840">
                <a:tc>
                  <a:txBody>
                    <a:bodyPr/>
                    <a:lstStyle/>
                    <a:p>
                      <a:r>
                        <a:rPr lang="en-US" dirty="0"/>
                        <a:t>Actions</a:t>
                      </a:r>
                    </a:p>
                  </a:txBody>
                  <a:tcPr>
                    <a:solidFill>
                      <a:srgbClr val="488EFD"/>
                    </a:solidFill>
                  </a:tcPr>
                </a:tc>
                <a:tc>
                  <a:txBody>
                    <a:bodyPr/>
                    <a:lstStyle/>
                    <a:p>
                      <a:r>
                        <a:rPr lang="en-US" dirty="0"/>
                        <a:t>Owner</a:t>
                      </a:r>
                    </a:p>
                  </a:txBody>
                  <a:tcPr>
                    <a:solidFill>
                      <a:srgbClr val="488EFD"/>
                    </a:solidFill>
                  </a:tcPr>
                </a:tc>
                <a:tc>
                  <a:txBody>
                    <a:bodyPr/>
                    <a:lstStyle/>
                    <a:p>
                      <a:r>
                        <a:rPr lang="en-US" dirty="0"/>
                        <a:t>Due Date</a:t>
                      </a:r>
                    </a:p>
                  </a:txBody>
                  <a:tcPr>
                    <a:solidFill>
                      <a:srgbClr val="488EFD"/>
                    </a:solidFill>
                  </a:tcPr>
                </a:tc>
                <a:extLst>
                  <a:ext uri="{0D108BD9-81ED-4DB2-BD59-A6C34878D82A}">
                    <a16:rowId xmlns:a16="http://schemas.microsoft.com/office/drawing/2014/main" val="2640850653"/>
                  </a:ext>
                </a:extLst>
              </a:tr>
              <a:tr h="370840">
                <a:tc>
                  <a:txBody>
                    <a:bodyPr/>
                    <a:lstStyle/>
                    <a:p>
                      <a:r>
                        <a:rPr lang="en-US" dirty="0">
                          <a:solidFill>
                            <a:schemeClr val="tx1">
                              <a:lumMod val="50000"/>
                              <a:lumOff val="50000"/>
                            </a:schemeClr>
                          </a:solidFill>
                        </a:rPr>
                        <a:t>Enter action here</a:t>
                      </a:r>
                    </a:p>
                  </a:txBody>
                  <a:tcPr/>
                </a:tc>
                <a:tc>
                  <a:txBody>
                    <a:bodyPr/>
                    <a:lstStyle/>
                    <a:p>
                      <a:r>
                        <a:rPr lang="en-US" dirty="0">
                          <a:solidFill>
                            <a:schemeClr val="tx1">
                              <a:lumMod val="50000"/>
                              <a:lumOff val="50000"/>
                            </a:schemeClr>
                          </a:solidFill>
                        </a:rPr>
                        <a:t>Enter owner</a:t>
                      </a:r>
                    </a:p>
                  </a:txBody>
                  <a:tcPr/>
                </a:tc>
                <a:tc>
                  <a:txBody>
                    <a:bodyPr/>
                    <a:lstStyle/>
                    <a:p>
                      <a:r>
                        <a:rPr lang="en-US" dirty="0">
                          <a:solidFill>
                            <a:schemeClr val="tx1">
                              <a:lumMod val="50000"/>
                              <a:lumOff val="50000"/>
                            </a:schemeClr>
                          </a:solidFill>
                        </a:rPr>
                        <a:t>Enter due date</a:t>
                      </a:r>
                    </a:p>
                  </a:txBody>
                  <a:tcPr/>
                </a:tc>
                <a:extLst>
                  <a:ext uri="{0D108BD9-81ED-4DB2-BD59-A6C34878D82A}">
                    <a16:rowId xmlns:a16="http://schemas.microsoft.com/office/drawing/2014/main" val="970708473"/>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32276119"/>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410097746"/>
                  </a:ext>
                </a:extLst>
              </a:tr>
              <a:tr h="370840">
                <a:tc>
                  <a:txBody>
                    <a:bodyPr/>
                    <a:lstStyle/>
                    <a:p>
                      <a:endParaRPr lang="en-US">
                        <a:solidFill>
                          <a:schemeClr val="tx1">
                            <a:lumMod val="50000"/>
                            <a:lumOff val="50000"/>
                          </a:schemeClr>
                        </a:solidFill>
                      </a:endParaRPr>
                    </a:p>
                  </a:txBody>
                  <a:tcPr/>
                </a:tc>
                <a:tc>
                  <a:txBody>
                    <a:bodyPr/>
                    <a:lstStyle/>
                    <a:p>
                      <a:endParaRPr lang="en-US">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424101014"/>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1854427757"/>
                  </a:ext>
                </a:extLst>
              </a:tr>
              <a:tr h="370840">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tc>
                  <a:txBody>
                    <a:bodyPr/>
                    <a:lstStyle/>
                    <a:p>
                      <a:endParaRPr lang="en-US" dirty="0">
                        <a:solidFill>
                          <a:schemeClr val="tx1">
                            <a:lumMod val="50000"/>
                            <a:lumOff val="50000"/>
                          </a:schemeClr>
                        </a:solidFill>
                      </a:endParaRPr>
                    </a:p>
                  </a:txBody>
                  <a:tcPr/>
                </a:tc>
                <a:extLst>
                  <a:ext uri="{0D108BD9-81ED-4DB2-BD59-A6C34878D82A}">
                    <a16:rowId xmlns:a16="http://schemas.microsoft.com/office/drawing/2014/main" val="266707357"/>
                  </a:ext>
                </a:extLst>
              </a:tr>
            </a:tbl>
          </a:graphicData>
        </a:graphic>
      </p:graphicFrame>
      <p:sp>
        <p:nvSpPr>
          <p:cNvPr id="7" name="TextBox 6">
            <a:extLst>
              <a:ext uri="{FF2B5EF4-FFF2-40B4-BE49-F238E27FC236}">
                <a16:creationId xmlns:a16="http://schemas.microsoft.com/office/drawing/2014/main" id="{A8B96D20-F954-E44B-A7F0-217FB6DA3FF2}"/>
              </a:ext>
            </a:extLst>
          </p:cNvPr>
          <p:cNvSpPr txBox="1"/>
          <p:nvPr/>
        </p:nvSpPr>
        <p:spPr>
          <a:xfrm>
            <a:off x="643719" y="1097519"/>
            <a:ext cx="10904561"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lumMod val="50000"/>
                    <a:lumOff val="50000"/>
                  </a:srgbClr>
                </a:solidFill>
                <a:effectLst/>
                <a:uLnTx/>
                <a:uFillTx/>
                <a:latin typeface="Arial"/>
                <a:ea typeface="+mn-ea"/>
                <a:cs typeface="Arial"/>
                <a:sym typeface="Arial"/>
              </a:rPr>
              <a:t>Create an action plan for creating your purpose statement, including engaging your team and other key stakeholders. Include other actions focused on how you will incorporate the purpose into your business strategy, communications plans, and marketing materials.</a:t>
            </a:r>
          </a:p>
        </p:txBody>
      </p:sp>
    </p:spTree>
    <p:extLst>
      <p:ext uri="{BB962C8B-B14F-4D97-AF65-F5344CB8AC3E}">
        <p14:creationId xmlns:p14="http://schemas.microsoft.com/office/powerpoint/2010/main" val="21169492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99AB1BC93D4E4D960A38F828B74F9A" ma:contentTypeVersion="22" ma:contentTypeDescription="Create a new document." ma:contentTypeScope="" ma:versionID="cbd20e80dd8e6aa652f2e14ac64b8571">
  <xsd:schema xmlns:xsd="http://www.w3.org/2001/XMLSchema" xmlns:xs="http://www.w3.org/2001/XMLSchema" xmlns:p="http://schemas.microsoft.com/office/2006/metadata/properties" xmlns:ns2="3c7d788f-59f0-4ee8-87d4-6b60b595ee8d" xmlns:ns3="2b6f4d9c-e67e-4634-a886-8566b3a998fa" targetNamespace="http://schemas.microsoft.com/office/2006/metadata/properties" ma:root="true" ma:fieldsID="9d2b15c11c72407b5cb5cda19bfb0cc0" ns2:_="" ns3:_="">
    <xsd:import namespace="3c7d788f-59f0-4ee8-87d4-6b60b595ee8d"/>
    <xsd:import namespace="2b6f4d9c-e67e-4634-a886-8566b3a998f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MediaServiceLocation" minOccurs="0"/>
                <xsd:element ref="ns3:MediaLengthInSeconds" minOccurs="0"/>
                <xsd:element ref="ns3:l818df8a0a674e35b3dc206ef12f8e81" minOccurs="0"/>
                <xsd:element ref="ns2:TaxCatchAll" minOccurs="0"/>
                <xsd:element ref="ns3:Choices" minOccurs="0"/>
                <xsd:element ref="ns3:Choice2" minOccurs="0"/>
                <xsd:element ref="ns3:lcf76f155ced4ddcb4097134ff3c332f"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c7d788f-59f0-4ee8-87d4-6b60b595ee8d"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acb10aa8-48d9-41ba-92ef-27d574b4dc5d}" ma:internalName="TaxCatchAll" ma:showField="CatchAllData" ma:web="3c7d788f-59f0-4ee8-87d4-6b60b595ee8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2b6f4d9c-e67e-4634-a886-8566b3a998f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DateTaken" ma:index="12" nillable="true" ma:displayName="MediaServiceDateTaken" ma:description="" ma:hidden="true" ma:internalName="MediaServiceDateTaken" ma:readOnly="true">
      <xsd:simpleType>
        <xsd:restriction base="dms:Text"/>
      </xsd:simpleType>
    </xsd:element>
    <xsd:element name="MediaServiceAutoTags" ma:index="13" nillable="true" ma:displayName="MediaServiceAutoTags" ma:description=""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818df8a0a674e35b3dc206ef12f8e81" ma:index="22" nillable="true" ma:taxonomy="true" ma:internalName="l818df8a0a674e35b3dc206ef12f8e81" ma:taxonomyFieldName="Terms" ma:displayName="Terms" ma:default="" ma:fieldId="{5818df8a-0a67-4e35-b3dc-206ef12f8e81}" ma:taxonomyMulti="true" ma:sspId="0922d35c-0ea5-414d-84ee-4be5c00ce842" ma:termSetId="378aaa4f-a544-4f46-99c4-0e39d00bb6ab" ma:anchorId="00000000-0000-0000-0000-000000000000" ma:open="false" ma:isKeyword="false">
      <xsd:complexType>
        <xsd:sequence>
          <xsd:element ref="pc:Terms" minOccurs="0" maxOccurs="1"/>
        </xsd:sequence>
      </xsd:complexType>
    </xsd:element>
    <xsd:element name="Choices" ma:index="24" nillable="true" ma:displayName="Choices" ma:format="Dropdown" ma:internalName="Choices">
      <xsd:simpleType>
        <xsd:restriction base="dms:Choice">
          <xsd:enumeration value="Choice 1"/>
          <xsd:enumeration value="Choice 2"/>
          <xsd:enumeration value="Choice 3"/>
          <xsd:enumeration value="Taggy 1"/>
          <xsd:enumeration value="Taggy 2"/>
          <xsd:enumeration value="Choice 5"/>
        </xsd:restriction>
      </xsd:simpleType>
    </xsd:element>
    <xsd:element name="Choice2" ma:index="25" nillable="true" ma:displayName="Choice 2" ma:format="Dropdown" ma:internalName="Choice2">
      <xsd:simpleType>
        <xsd:restriction base="dms:Choice">
          <xsd:enumeration value="Two 1"/>
          <xsd:enumeration value="Two 2"/>
          <xsd:enumeration value="Two 3"/>
        </xsd:restrictio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0922d35c-0ea5-414d-84ee-4be5c00ce84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hoices xmlns="2b6f4d9c-e67e-4634-a886-8566b3a998fa" xsi:nil="true"/>
    <TaxCatchAll xmlns="3c7d788f-59f0-4ee8-87d4-6b60b595ee8d" xsi:nil="true"/>
    <lcf76f155ced4ddcb4097134ff3c332f xmlns="2b6f4d9c-e67e-4634-a886-8566b3a998fa">
      <Terms xmlns="http://schemas.microsoft.com/office/infopath/2007/PartnerControls"/>
    </lcf76f155ced4ddcb4097134ff3c332f>
    <l818df8a0a674e35b3dc206ef12f8e81 xmlns="2b6f4d9c-e67e-4634-a886-8566b3a998fa">
      <Terms xmlns="http://schemas.microsoft.com/office/infopath/2007/PartnerControls"/>
    </l818df8a0a674e35b3dc206ef12f8e81>
    <Choice2 xmlns="2b6f4d9c-e67e-4634-a886-8566b3a998fa"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28C66E-459E-4C47-B933-C4BC540AB22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c7d788f-59f0-4ee8-87d4-6b60b595ee8d"/>
    <ds:schemaRef ds:uri="2b6f4d9c-e67e-4634-a886-8566b3a998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FD2720B-28F1-4100-8F03-3AFF0D1F5C1E}">
  <ds:schemaRefs>
    <ds:schemaRef ds:uri="http://purl.org/dc/dcmitype/"/>
    <ds:schemaRef ds:uri="http://schemas.microsoft.com/office/2006/documentManagement/types"/>
    <ds:schemaRef ds:uri="3c7d788f-59f0-4ee8-87d4-6b60b595ee8d"/>
    <ds:schemaRef ds:uri="http://schemas.microsoft.com/office/2006/metadata/properties"/>
    <ds:schemaRef ds:uri="http://purl.org/dc/terms/"/>
    <ds:schemaRef ds:uri="http://www.w3.org/XML/1998/namespace"/>
    <ds:schemaRef ds:uri="http://schemas.openxmlformats.org/package/2006/metadata/core-properties"/>
    <ds:schemaRef ds:uri="http://schemas.microsoft.com/office/infopath/2007/PartnerControls"/>
    <ds:schemaRef ds:uri="2b6f4d9c-e67e-4634-a886-8566b3a998fa"/>
    <ds:schemaRef ds:uri="http://purl.org/dc/elements/1.1/"/>
  </ds:schemaRefs>
</ds:datastoreItem>
</file>

<file path=customXml/itemProps3.xml><?xml version="1.0" encoding="utf-8"?>
<ds:datastoreItem xmlns:ds="http://schemas.openxmlformats.org/officeDocument/2006/customXml" ds:itemID="{1A6BB515-2F14-43B0-8DC0-FB6315D4BDB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4148</TotalTime>
  <Words>318</Words>
  <Application>Microsoft Macintosh PowerPoint</Application>
  <PresentationFormat>Widescreen</PresentationFormat>
  <Paragraphs>34</Paragraphs>
  <Slides>3</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vt:i4>
      </vt:variant>
    </vt:vector>
  </HeadingPairs>
  <TitlesOfParts>
    <vt:vector size="10" baseType="lpstr">
      <vt:lpstr>Arial</vt:lpstr>
      <vt:lpstr>Calibri</vt:lpstr>
      <vt:lpstr>Calibri Light</vt:lpstr>
      <vt:lpstr>Roboto</vt:lpstr>
      <vt:lpstr>Roboto Black</vt:lpstr>
      <vt:lpstr>Office Theme</vt:lpstr>
      <vt:lpstr>1_Office Theme</vt:lpstr>
      <vt:lpstr>Purpose Statement</vt:lpstr>
      <vt:lpstr>Purpose Statement</vt:lpstr>
      <vt:lpstr>Actions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Soren Kaplan</dc:creator>
  <cp:lastModifiedBy>Karen Cramer</cp:lastModifiedBy>
  <cp:revision>68</cp:revision>
  <dcterms:created xsi:type="dcterms:W3CDTF">2018-02-04T00:01:51Z</dcterms:created>
  <dcterms:modified xsi:type="dcterms:W3CDTF">2025-05-01T17:46:15Z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0x010100D899AB1BC93D4E4D960A38F828B74F9A</vt:lpwstr>
  </property>
</Properties>
</file>