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notesMasterIdLst>
    <p:notesMasterId r:id="rId9"/>
  </p:notesMasterIdLst>
  <p:sldIdLst>
    <p:sldId id="264" r:id="rId6"/>
    <p:sldId id="267" r:id="rId7"/>
    <p:sldId id="269"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88EF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2C8AF6A-094C-FEC0-66F0-07B7DACC4831}" v="1" dt="2025-02-10T22:11:53.78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142" autoAdjust="0"/>
    <p:restoredTop sz="95833"/>
  </p:normalViewPr>
  <p:slideViewPr>
    <p:cSldViewPr snapToGrid="0">
      <p:cViewPr varScale="1">
        <p:scale>
          <a:sx n="128" d="100"/>
          <a:sy n="128" d="100"/>
        </p:scale>
        <p:origin x="408" y="176"/>
      </p:cViewPr>
      <p:guideLst>
        <p:guide orient="horz" pos="2160"/>
        <p:guide pos="3840"/>
      </p:guideLst>
    </p:cSldViewPr>
  </p:slideViewPr>
  <p:notesTextViewPr>
    <p:cViewPr>
      <p:scale>
        <a:sx n="1" d="1"/>
        <a:sy n="1" d="1"/>
      </p:scale>
      <p:origin x="0" y="0"/>
    </p:cViewPr>
  </p:notesTextViewPr>
  <p:notesViewPr>
    <p:cSldViewPr snapToGrid="0">
      <p:cViewPr varScale="1">
        <p:scale>
          <a:sx n="103" d="100"/>
          <a:sy n="103" d="100"/>
        </p:scale>
        <p:origin x="4745" y="41"/>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ael Lynch" userId="e9c092b6-72c7-49ee-9ffd-7dfbc8d47592" providerId="ADAL" clId="{A78C3C1C-D9C5-4E48-AB80-BC5ADE087209}"/>
    <pc:docChg chg="addSld delSld modSld">
      <pc:chgData name="Michael Lynch" userId="e9c092b6-72c7-49ee-9ffd-7dfbc8d47592" providerId="ADAL" clId="{A78C3C1C-D9C5-4E48-AB80-BC5ADE087209}" dt="2021-07-09T15:54:15.007" v="1" actId="47"/>
      <pc:docMkLst>
        <pc:docMk/>
      </pc:docMkLst>
      <pc:sldChg chg="del">
        <pc:chgData name="Michael Lynch" userId="e9c092b6-72c7-49ee-9ffd-7dfbc8d47592" providerId="ADAL" clId="{A78C3C1C-D9C5-4E48-AB80-BC5ADE087209}" dt="2021-07-09T15:54:15.007" v="1" actId="47"/>
        <pc:sldMkLst>
          <pc:docMk/>
          <pc:sldMk cId="1955419265" sldId="268"/>
        </pc:sldMkLst>
      </pc:sldChg>
      <pc:sldChg chg="add">
        <pc:chgData name="Michael Lynch" userId="e9c092b6-72c7-49ee-9ffd-7dfbc8d47592" providerId="ADAL" clId="{A78C3C1C-D9C5-4E48-AB80-BC5ADE087209}" dt="2021-07-09T15:54:13.687" v="0"/>
        <pc:sldMkLst>
          <pc:docMk/>
          <pc:sldMk cId="3392111703" sldId="270"/>
        </pc:sldMkLst>
      </pc:sldChg>
    </pc:docChg>
  </pc:docChgLst>
  <pc:docChgLst>
    <pc:chgData name="Stefan Ramsey" userId="S::sramsey@innovation-point.com::ec4101ff-a23d-4c99-9b28-4fa8caaa98d4" providerId="AD" clId="Web-{52C8AF6A-094C-FEC0-66F0-07B7DACC4831}"/>
    <pc:docChg chg="delSld">
      <pc:chgData name="Stefan Ramsey" userId="S::sramsey@innovation-point.com::ec4101ff-a23d-4c99-9b28-4fa8caaa98d4" providerId="AD" clId="Web-{52C8AF6A-094C-FEC0-66F0-07B7DACC4831}" dt="2025-02-10T22:11:53.783" v="0"/>
      <pc:docMkLst>
        <pc:docMk/>
      </pc:docMkLst>
      <pc:sldChg chg="del">
        <pc:chgData name="Stefan Ramsey" userId="S::sramsey@innovation-point.com::ec4101ff-a23d-4c99-9b28-4fa8caaa98d4" providerId="AD" clId="Web-{52C8AF6A-094C-FEC0-66F0-07B7DACC4831}" dt="2025-02-10T22:11:53.783" v="0"/>
        <pc:sldMkLst>
          <pc:docMk/>
          <pc:sldMk cId="1955419265" sldId="262"/>
        </pc:sldMkLst>
      </pc:sldChg>
    </pc:docChg>
  </pc:docChgLst>
  <pc:docChgLst>
    <pc:chgData name="Soren Kaplan" userId="74b3a3c5-0de4-492b-9de0-324272078dd5" providerId="ADAL" clId="{CB37EEAD-3654-7F49-89BD-8EE0415E34FC}"/>
    <pc:docChg chg="undo custSel addSld delSld modSld">
      <pc:chgData name="Soren Kaplan" userId="74b3a3c5-0de4-492b-9de0-324272078dd5" providerId="ADAL" clId="{CB37EEAD-3654-7F49-89BD-8EE0415E34FC}" dt="2021-10-05T21:06:27.624" v="371" actId="14100"/>
      <pc:docMkLst>
        <pc:docMk/>
      </pc:docMkLst>
      <pc:sldChg chg="add del">
        <pc:chgData name="Soren Kaplan" userId="74b3a3c5-0de4-492b-9de0-324272078dd5" providerId="ADAL" clId="{CB37EEAD-3654-7F49-89BD-8EE0415E34FC}" dt="2021-10-05T20:59:53.737" v="3"/>
        <pc:sldMkLst>
          <pc:docMk/>
          <pc:sldMk cId="1955419265" sldId="262"/>
        </pc:sldMkLst>
      </pc:sldChg>
      <pc:sldChg chg="modSp mod">
        <pc:chgData name="Soren Kaplan" userId="74b3a3c5-0de4-492b-9de0-324272078dd5" providerId="ADAL" clId="{CB37EEAD-3654-7F49-89BD-8EE0415E34FC}" dt="2021-10-05T21:02:05.503" v="73" actId="20577"/>
        <pc:sldMkLst>
          <pc:docMk/>
          <pc:sldMk cId="3941081118" sldId="264"/>
        </pc:sldMkLst>
        <pc:spChg chg="mod">
          <ac:chgData name="Soren Kaplan" userId="74b3a3c5-0de4-492b-9de0-324272078dd5" providerId="ADAL" clId="{CB37EEAD-3654-7F49-89BD-8EE0415E34FC}" dt="2021-10-05T21:00:26.594" v="4" actId="20577"/>
          <ac:spMkLst>
            <pc:docMk/>
            <pc:sldMk cId="3941081118" sldId="264"/>
            <ac:spMk id="4" creationId="{1BFAD05F-BB7B-435F-99B2-4C4FF65A4604}"/>
          </ac:spMkLst>
        </pc:spChg>
        <pc:spChg chg="mod">
          <ac:chgData name="Soren Kaplan" userId="74b3a3c5-0de4-492b-9de0-324272078dd5" providerId="ADAL" clId="{CB37EEAD-3654-7F49-89BD-8EE0415E34FC}" dt="2021-10-05T21:02:05.503" v="73" actId="20577"/>
          <ac:spMkLst>
            <pc:docMk/>
            <pc:sldMk cId="3941081118" sldId="264"/>
            <ac:spMk id="5" creationId="{B0A612E1-BBDD-45BF-B365-57730CE9CD64}"/>
          </ac:spMkLst>
        </pc:spChg>
      </pc:sldChg>
      <pc:sldChg chg="addSp modSp mod">
        <pc:chgData name="Soren Kaplan" userId="74b3a3c5-0de4-492b-9de0-324272078dd5" providerId="ADAL" clId="{CB37EEAD-3654-7F49-89BD-8EE0415E34FC}" dt="2021-10-05T21:06:27.624" v="371" actId="14100"/>
        <pc:sldMkLst>
          <pc:docMk/>
          <pc:sldMk cId="896249539" sldId="267"/>
        </pc:sldMkLst>
        <pc:spChg chg="mod">
          <ac:chgData name="Soren Kaplan" userId="74b3a3c5-0de4-492b-9de0-324272078dd5" providerId="ADAL" clId="{CB37EEAD-3654-7F49-89BD-8EE0415E34FC}" dt="2021-10-05T21:06:27.624" v="371" actId="14100"/>
          <ac:spMkLst>
            <pc:docMk/>
            <pc:sldMk cId="896249539" sldId="267"/>
            <ac:spMk id="4" creationId="{1BFAD05F-BB7B-435F-99B2-4C4FF65A4604}"/>
          </ac:spMkLst>
        </pc:spChg>
        <pc:spChg chg="mod">
          <ac:chgData name="Soren Kaplan" userId="74b3a3c5-0de4-492b-9de0-324272078dd5" providerId="ADAL" clId="{CB37EEAD-3654-7F49-89BD-8EE0415E34FC}" dt="2021-10-05T21:03:13.070" v="81" actId="2085"/>
          <ac:spMkLst>
            <pc:docMk/>
            <pc:sldMk cId="896249539" sldId="267"/>
            <ac:spMk id="11" creationId="{31EB5EC4-D744-8542-B9C2-929673565987}"/>
          </ac:spMkLst>
        </pc:spChg>
        <pc:spChg chg="mod">
          <ac:chgData name="Soren Kaplan" userId="74b3a3c5-0de4-492b-9de0-324272078dd5" providerId="ADAL" clId="{CB37EEAD-3654-7F49-89BD-8EE0415E34FC}" dt="2021-10-05T21:03:04.884" v="80" actId="207"/>
          <ac:spMkLst>
            <pc:docMk/>
            <pc:sldMk cId="896249539" sldId="267"/>
            <ac:spMk id="12" creationId="{CD8E8850-7703-3B43-A41D-A69093A0A438}"/>
          </ac:spMkLst>
        </pc:spChg>
        <pc:spChg chg="mod">
          <ac:chgData name="Soren Kaplan" userId="74b3a3c5-0de4-492b-9de0-324272078dd5" providerId="ADAL" clId="{CB37EEAD-3654-7F49-89BD-8EE0415E34FC}" dt="2021-10-05T21:03:00.137" v="79" actId="207"/>
          <ac:spMkLst>
            <pc:docMk/>
            <pc:sldMk cId="896249539" sldId="267"/>
            <ac:spMk id="13" creationId="{D5D2761E-ED2F-7349-ABC7-65F14569D807}"/>
          </ac:spMkLst>
        </pc:spChg>
        <pc:spChg chg="mod">
          <ac:chgData name="Soren Kaplan" userId="74b3a3c5-0de4-492b-9de0-324272078dd5" providerId="ADAL" clId="{CB37EEAD-3654-7F49-89BD-8EE0415E34FC}" dt="2021-10-05T21:03:47.770" v="84" actId="207"/>
          <ac:spMkLst>
            <pc:docMk/>
            <pc:sldMk cId="896249539" sldId="267"/>
            <ac:spMk id="15" creationId="{DFC3C13D-C120-EB48-80B1-9A1F3A50DA7D}"/>
          </ac:spMkLst>
        </pc:spChg>
        <pc:spChg chg="mod">
          <ac:chgData name="Soren Kaplan" userId="74b3a3c5-0de4-492b-9de0-324272078dd5" providerId="ADAL" clId="{CB37EEAD-3654-7F49-89BD-8EE0415E34FC}" dt="2021-10-05T21:03:47.770" v="84" actId="207"/>
          <ac:spMkLst>
            <pc:docMk/>
            <pc:sldMk cId="896249539" sldId="267"/>
            <ac:spMk id="16" creationId="{6AD2C9B1-B8A8-684E-949C-8FFD736F1A95}"/>
          </ac:spMkLst>
        </pc:spChg>
        <pc:spChg chg="mod">
          <ac:chgData name="Soren Kaplan" userId="74b3a3c5-0de4-492b-9de0-324272078dd5" providerId="ADAL" clId="{CB37EEAD-3654-7F49-89BD-8EE0415E34FC}" dt="2021-10-05T21:03:04.884" v="80" actId="207"/>
          <ac:spMkLst>
            <pc:docMk/>
            <pc:sldMk cId="896249539" sldId="267"/>
            <ac:spMk id="17" creationId="{2819705E-FC68-B746-B076-EF930F686418}"/>
          </ac:spMkLst>
        </pc:spChg>
        <pc:spChg chg="mod">
          <ac:chgData name="Soren Kaplan" userId="74b3a3c5-0de4-492b-9de0-324272078dd5" providerId="ADAL" clId="{CB37EEAD-3654-7F49-89BD-8EE0415E34FC}" dt="2021-10-05T21:03:47.770" v="84" actId="207"/>
          <ac:spMkLst>
            <pc:docMk/>
            <pc:sldMk cId="896249539" sldId="267"/>
            <ac:spMk id="20" creationId="{EBAACE8C-F5DC-B94B-B06C-FDE8F7600C03}"/>
          </ac:spMkLst>
        </pc:spChg>
        <pc:spChg chg="mod">
          <ac:chgData name="Soren Kaplan" userId="74b3a3c5-0de4-492b-9de0-324272078dd5" providerId="ADAL" clId="{CB37EEAD-3654-7F49-89BD-8EE0415E34FC}" dt="2021-10-05T21:03:47.770" v="84" actId="207"/>
          <ac:spMkLst>
            <pc:docMk/>
            <pc:sldMk cId="896249539" sldId="267"/>
            <ac:spMk id="21" creationId="{19E8ED36-8949-0342-9FD4-5197D7B9FBE5}"/>
          </ac:spMkLst>
        </pc:spChg>
        <pc:spChg chg="mod">
          <ac:chgData name="Soren Kaplan" userId="74b3a3c5-0de4-492b-9de0-324272078dd5" providerId="ADAL" clId="{CB37EEAD-3654-7F49-89BD-8EE0415E34FC}" dt="2021-10-05T21:04:32.512" v="93" actId="1076"/>
          <ac:spMkLst>
            <pc:docMk/>
            <pc:sldMk cId="896249539" sldId="267"/>
            <ac:spMk id="22" creationId="{58A10FED-78D7-D748-A9E7-34C7B3F9C475}"/>
          </ac:spMkLst>
        </pc:spChg>
        <pc:spChg chg="mod">
          <ac:chgData name="Soren Kaplan" userId="74b3a3c5-0de4-492b-9de0-324272078dd5" providerId="ADAL" clId="{CB37EEAD-3654-7F49-89BD-8EE0415E34FC}" dt="2021-10-05T21:04:25.231" v="91" actId="1076"/>
          <ac:spMkLst>
            <pc:docMk/>
            <pc:sldMk cId="896249539" sldId="267"/>
            <ac:spMk id="23" creationId="{CA0F2406-310A-5F45-BAF7-E511F2D30802}"/>
          </ac:spMkLst>
        </pc:spChg>
        <pc:spChg chg="add mod">
          <ac:chgData name="Soren Kaplan" userId="74b3a3c5-0de4-492b-9de0-324272078dd5" providerId="ADAL" clId="{CB37EEAD-3654-7F49-89BD-8EE0415E34FC}" dt="2021-10-05T21:04:08.113" v="89" actId="167"/>
          <ac:spMkLst>
            <pc:docMk/>
            <pc:sldMk cId="896249539" sldId="267"/>
            <ac:spMk id="26" creationId="{0CEF0BC8-21FC-DB45-A2A5-167A442F2099}"/>
          </ac:spMkLst>
        </pc:spChg>
        <pc:spChg chg="add mod">
          <ac:chgData name="Soren Kaplan" userId="74b3a3c5-0de4-492b-9de0-324272078dd5" providerId="ADAL" clId="{CB37EEAD-3654-7F49-89BD-8EE0415E34FC}" dt="2021-10-05T21:05:54.484" v="332" actId="1076"/>
          <ac:spMkLst>
            <pc:docMk/>
            <pc:sldMk cId="896249539" sldId="267"/>
            <ac:spMk id="27" creationId="{776ECDE3-1E4E-3246-94E6-022E086338B2}"/>
          </ac:spMkLst>
        </pc:spChg>
      </pc:sldChg>
      <pc:sldChg chg="add del">
        <pc:chgData name="Soren Kaplan" userId="74b3a3c5-0de4-492b-9de0-324272078dd5" providerId="ADAL" clId="{CB37EEAD-3654-7F49-89BD-8EE0415E34FC}" dt="2021-10-05T21:05:57.902" v="333" actId="2696"/>
        <pc:sldMkLst>
          <pc:docMk/>
          <pc:sldMk cId="1345570746" sldId="268"/>
        </pc:sldMkLst>
      </pc:sldChg>
      <pc:sldChg chg="add del">
        <pc:chgData name="Soren Kaplan" userId="74b3a3c5-0de4-492b-9de0-324272078dd5" providerId="ADAL" clId="{CB37EEAD-3654-7F49-89BD-8EE0415E34FC}" dt="2021-10-05T20:59:53.655" v="2"/>
        <pc:sldMkLst>
          <pc:docMk/>
          <pc:sldMk cId="1753564226" sldId="268"/>
        </pc:sldMkLst>
      </pc:sldChg>
      <pc:sldChg chg="modSp add del mod">
        <pc:chgData name="Soren Kaplan" userId="74b3a3c5-0de4-492b-9de0-324272078dd5" providerId="ADAL" clId="{CB37EEAD-3654-7F49-89BD-8EE0415E34FC}" dt="2021-10-05T21:06:18.108" v="369" actId="20577"/>
        <pc:sldMkLst>
          <pc:docMk/>
          <pc:sldMk cId="3107116705" sldId="269"/>
        </pc:sldMkLst>
        <pc:spChg chg="mod">
          <ac:chgData name="Soren Kaplan" userId="74b3a3c5-0de4-492b-9de0-324272078dd5" providerId="ADAL" clId="{CB37EEAD-3654-7F49-89BD-8EE0415E34FC}" dt="2021-10-05T21:06:18.108" v="369" actId="20577"/>
          <ac:spMkLst>
            <pc:docMk/>
            <pc:sldMk cId="3107116705" sldId="269"/>
            <ac:spMk id="6" creationId="{58230924-07A3-DA49-9BC2-1F9EF4F64368}"/>
          </ac:spMkLst>
        </pc:spChg>
      </pc:sldChg>
      <pc:sldChg chg="del">
        <pc:chgData name="Soren Kaplan" userId="74b3a3c5-0de4-492b-9de0-324272078dd5" providerId="ADAL" clId="{CB37EEAD-3654-7F49-89BD-8EE0415E34FC}" dt="2021-10-05T20:59:49.810" v="0" actId="2696"/>
        <pc:sldMkLst>
          <pc:docMk/>
          <pc:sldMk cId="3392111703" sldId="27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3E347D-B000-4856-8F56-2EC074928EDA}" type="datetimeFigureOut">
              <a:rPr lang="en-US" smtClean="0"/>
              <a:pPr/>
              <a:t>2/10/2025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F4E26F-0026-4A59-81F8-B5E2267471E1}" type="slidenum">
              <a:rPr lang="en-US" smtClean="0"/>
              <a:pPr/>
              <a:t>‹#›</a:t>
            </a:fld>
            <a:endParaRPr lang="en-US"/>
          </a:p>
        </p:txBody>
      </p:sp>
    </p:spTree>
    <p:extLst>
      <p:ext uri="{BB962C8B-B14F-4D97-AF65-F5344CB8AC3E}">
        <p14:creationId xmlns:p14="http://schemas.microsoft.com/office/powerpoint/2010/main" val="7835042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FF4E26F-0026-4A59-81F8-B5E2267471E1}" type="slidenum">
              <a:rPr lang="en-US" smtClean="0"/>
              <a:pPr/>
              <a:t>1</a:t>
            </a:fld>
            <a:endParaRPr lang="en-US"/>
          </a:p>
        </p:txBody>
      </p:sp>
    </p:spTree>
    <p:extLst>
      <p:ext uri="{BB962C8B-B14F-4D97-AF65-F5344CB8AC3E}">
        <p14:creationId xmlns:p14="http://schemas.microsoft.com/office/powerpoint/2010/main" val="19571041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FF4E26F-0026-4A59-81F8-B5E2267471E1}" type="slidenum">
              <a:rPr lang="en-US" smtClean="0"/>
              <a:pPr/>
              <a:t>2</a:t>
            </a:fld>
            <a:endParaRPr lang="en-US"/>
          </a:p>
        </p:txBody>
      </p:sp>
    </p:spTree>
    <p:extLst>
      <p:ext uri="{BB962C8B-B14F-4D97-AF65-F5344CB8AC3E}">
        <p14:creationId xmlns:p14="http://schemas.microsoft.com/office/powerpoint/2010/main" val="1292630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85353-6BC0-4CE5-B273-47FC67B4FB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B0F0AAC-8C08-40D6-AD7F-C8F11E2014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9684838-A0BE-4D12-BCE5-0CBEED7AE84C}"/>
              </a:ext>
            </a:extLst>
          </p:cNvPr>
          <p:cNvSpPr>
            <a:spLocks noGrp="1"/>
          </p:cNvSpPr>
          <p:nvPr>
            <p:ph type="dt" sz="half" idx="10"/>
          </p:nvPr>
        </p:nvSpPr>
        <p:spPr/>
        <p:txBody>
          <a:bodyPr/>
          <a:lstStyle/>
          <a:p>
            <a:fld id="{C05356D9-B57B-47B8-87CA-79633F0AD7CB}" type="datetime1">
              <a:rPr lang="en-US" smtClean="0"/>
              <a:pPr/>
              <a:t>2/10/2025</a:t>
            </a:fld>
            <a:endParaRPr lang="en-US"/>
          </a:p>
        </p:txBody>
      </p:sp>
      <p:sp>
        <p:nvSpPr>
          <p:cNvPr id="5" name="Footer Placeholder 4">
            <a:extLst>
              <a:ext uri="{FF2B5EF4-FFF2-40B4-BE49-F238E27FC236}">
                <a16:creationId xmlns:a16="http://schemas.microsoft.com/office/drawing/2014/main" id="{73755855-54F0-4596-A7EC-A2A5848103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581D82-7428-463D-9CDF-A017450A1F95}"/>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405407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F792F-AC31-4468-ADCD-669D6B18BC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B4656C1-4803-4F0A-93E1-A2AC20A37D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11CD8DF-8C1B-4704-A6F8-C38D150607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3B821A-075E-4694-B831-56753F06560E}"/>
              </a:ext>
            </a:extLst>
          </p:cNvPr>
          <p:cNvSpPr>
            <a:spLocks noGrp="1"/>
          </p:cNvSpPr>
          <p:nvPr>
            <p:ph type="dt" sz="half" idx="10"/>
          </p:nvPr>
        </p:nvSpPr>
        <p:spPr/>
        <p:txBody>
          <a:bodyPr/>
          <a:lstStyle/>
          <a:p>
            <a:fld id="{1BCFBA1D-4A5C-4B0A-99FB-C0F42C183A7D}" type="datetime1">
              <a:rPr lang="en-US" smtClean="0"/>
              <a:pPr/>
              <a:t>2/10/2025</a:t>
            </a:fld>
            <a:endParaRPr lang="en-US"/>
          </a:p>
        </p:txBody>
      </p:sp>
      <p:sp>
        <p:nvSpPr>
          <p:cNvPr id="6" name="Footer Placeholder 5">
            <a:extLst>
              <a:ext uri="{FF2B5EF4-FFF2-40B4-BE49-F238E27FC236}">
                <a16:creationId xmlns:a16="http://schemas.microsoft.com/office/drawing/2014/main" id="{A3B65BE6-0E82-40E5-809A-4CABF25743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92A1F4-AD55-4B4C-925F-74D3B3B28278}"/>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722906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8851D-1079-4505-AFA6-FC0A745294D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734F9E3-B323-4C58-8491-FD97DD3F474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790971-DF4C-4DA7-862B-26E0C3B35F48}"/>
              </a:ext>
            </a:extLst>
          </p:cNvPr>
          <p:cNvSpPr>
            <a:spLocks noGrp="1"/>
          </p:cNvSpPr>
          <p:nvPr>
            <p:ph type="dt" sz="half" idx="10"/>
          </p:nvPr>
        </p:nvSpPr>
        <p:spPr/>
        <p:txBody>
          <a:bodyPr/>
          <a:lstStyle/>
          <a:p>
            <a:fld id="{202E363B-5FA5-429F-B659-337528C5CBF6}" type="datetime1">
              <a:rPr lang="en-US" smtClean="0"/>
              <a:pPr/>
              <a:t>2/10/2025</a:t>
            </a:fld>
            <a:endParaRPr lang="en-US"/>
          </a:p>
        </p:txBody>
      </p:sp>
      <p:sp>
        <p:nvSpPr>
          <p:cNvPr id="5" name="Footer Placeholder 4">
            <a:extLst>
              <a:ext uri="{FF2B5EF4-FFF2-40B4-BE49-F238E27FC236}">
                <a16:creationId xmlns:a16="http://schemas.microsoft.com/office/drawing/2014/main" id="{F0DEEDC9-D7B8-403D-95FF-F9BF76D3C2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513502-4EFA-4C86-8D3F-39FEDF742C85}"/>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29240983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A609AA-0A43-4E95-BD06-EF74F9FC718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83A8F4A-82F9-4787-A5F7-0EC6374BA2C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D96FC1-25AA-4957-A81D-2DF45F2B9C66}"/>
              </a:ext>
            </a:extLst>
          </p:cNvPr>
          <p:cNvSpPr>
            <a:spLocks noGrp="1"/>
          </p:cNvSpPr>
          <p:nvPr>
            <p:ph type="dt" sz="half" idx="10"/>
          </p:nvPr>
        </p:nvSpPr>
        <p:spPr/>
        <p:txBody>
          <a:bodyPr/>
          <a:lstStyle/>
          <a:p>
            <a:fld id="{623E29A2-A38F-4B69-9438-EEE5DFEF4353}" type="datetime1">
              <a:rPr lang="en-US" smtClean="0"/>
              <a:pPr/>
              <a:t>2/10/2025</a:t>
            </a:fld>
            <a:endParaRPr lang="en-US"/>
          </a:p>
        </p:txBody>
      </p:sp>
      <p:sp>
        <p:nvSpPr>
          <p:cNvPr id="5" name="Footer Placeholder 4">
            <a:extLst>
              <a:ext uri="{FF2B5EF4-FFF2-40B4-BE49-F238E27FC236}">
                <a16:creationId xmlns:a16="http://schemas.microsoft.com/office/drawing/2014/main" id="{1578D534-0756-407C-8C64-D118E2FFB9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A56886-0B6E-49F4-B116-753CAE713301}"/>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34762294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85353-6BC0-4CE5-B273-47FC67B4FB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B0F0AAC-8C08-40D6-AD7F-C8F11E2014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9684838-A0BE-4D12-BCE5-0CBEED7AE84C}"/>
              </a:ext>
            </a:extLst>
          </p:cNvPr>
          <p:cNvSpPr>
            <a:spLocks noGrp="1"/>
          </p:cNvSpPr>
          <p:nvPr>
            <p:ph type="dt" sz="half" idx="10"/>
          </p:nvPr>
        </p:nvSpPr>
        <p:spPr/>
        <p:txBody>
          <a:bodyPr/>
          <a:lstStyle/>
          <a:p>
            <a:fld id="{C05356D9-B57B-47B8-87CA-79633F0AD7CB}" type="datetime1">
              <a:rPr lang="en-US" smtClean="0"/>
              <a:t>2/10/2025</a:t>
            </a:fld>
            <a:endParaRPr lang="en-US"/>
          </a:p>
        </p:txBody>
      </p:sp>
      <p:sp>
        <p:nvSpPr>
          <p:cNvPr id="5" name="Footer Placeholder 4">
            <a:extLst>
              <a:ext uri="{FF2B5EF4-FFF2-40B4-BE49-F238E27FC236}">
                <a16:creationId xmlns:a16="http://schemas.microsoft.com/office/drawing/2014/main" id="{73755855-54F0-4596-A7EC-A2A5848103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581D82-7428-463D-9CDF-A017450A1F95}"/>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35975108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2144110" y="98474"/>
            <a:ext cx="9389745" cy="704424"/>
          </a:xfrm>
          <a:noFill/>
        </p:spPr>
        <p:txBody>
          <a:bodyPr>
            <a:normAutofit/>
          </a:bodyPr>
          <a:lstStyle>
            <a:lvl1pPr algn="l">
              <a:defRPr sz="2800">
                <a:solidFill>
                  <a:srgbClr val="488EFD"/>
                </a:solidFill>
                <a:latin typeface="Roboto Black" panose="02000000000000000000" pitchFamily="2" charset="0"/>
                <a:ea typeface="Roboto Black"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234315" y="977265"/>
            <a:ext cx="11727180" cy="4473893"/>
          </a:xfrm>
        </p:spPr>
        <p:txBody>
          <a:bodyPr>
            <a:normAutofit/>
          </a:bodyPr>
          <a:lstStyle>
            <a:lvl1pPr>
              <a:defRPr sz="2400">
                <a:latin typeface="Roboto" panose="02000000000000000000" pitchFamily="2" charset="0"/>
                <a:ea typeface="Roboto" panose="02000000000000000000" pitchFamily="2" charset="0"/>
              </a:defRPr>
            </a:lvl1pPr>
            <a:lvl2pPr>
              <a:defRPr sz="2000">
                <a:latin typeface="Roboto" panose="02000000000000000000" pitchFamily="2" charset="0"/>
                <a:ea typeface="Roboto" panose="02000000000000000000" pitchFamily="2" charset="0"/>
              </a:defRPr>
            </a:lvl2pPr>
            <a:lvl3pPr>
              <a:defRPr sz="1800">
                <a:latin typeface="Roboto" panose="02000000000000000000" pitchFamily="2" charset="0"/>
                <a:ea typeface="Roboto" panose="02000000000000000000" pitchFamily="2" charset="0"/>
              </a:defRPr>
            </a:lvl3pPr>
            <a:lvl4pPr>
              <a:defRPr sz="1600">
                <a:latin typeface="Roboto" panose="02000000000000000000" pitchFamily="2" charset="0"/>
                <a:ea typeface="Roboto" panose="02000000000000000000" pitchFamily="2" charset="0"/>
              </a:defRPr>
            </a:lvl4pPr>
            <a:lvl5pPr>
              <a:defRPr sz="1600">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Graphic 4">
            <a:extLst>
              <a:ext uri="{FF2B5EF4-FFF2-40B4-BE49-F238E27FC236}">
                <a16:creationId xmlns:a16="http://schemas.microsoft.com/office/drawing/2014/main" id="{71958951-78DB-564F-B470-299A0ED186D0}"/>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0652"/>
          <a:stretch/>
        </p:blipFill>
        <p:spPr>
          <a:xfrm>
            <a:off x="0" y="0"/>
            <a:ext cx="2144110" cy="1061284"/>
          </a:xfrm>
          <a:prstGeom prst="rect">
            <a:avLst/>
          </a:prstGeom>
        </p:spPr>
      </p:pic>
      <p:cxnSp>
        <p:nvCxnSpPr>
          <p:cNvPr id="6" name="Straight Connector 5">
            <a:extLst>
              <a:ext uri="{FF2B5EF4-FFF2-40B4-BE49-F238E27FC236}">
                <a16:creationId xmlns:a16="http://schemas.microsoft.com/office/drawing/2014/main" id="{2EC5E12B-AF68-B442-8F4D-464D70AD7F81}"/>
              </a:ext>
            </a:extLst>
          </p:cNvPr>
          <p:cNvCxnSpPr>
            <a:cxnSpLocks/>
          </p:cNvCxnSpPr>
          <p:nvPr userDrawn="1"/>
        </p:nvCxnSpPr>
        <p:spPr>
          <a:xfrm>
            <a:off x="623455" y="890370"/>
            <a:ext cx="11043458" cy="0"/>
          </a:xfrm>
          <a:prstGeom prst="line">
            <a:avLst/>
          </a:prstGeom>
          <a:ln w="571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508422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516833" y="174018"/>
            <a:ext cx="10002743" cy="704424"/>
          </a:xfrm>
          <a:noFill/>
        </p:spPr>
        <p:txBody>
          <a:bodyPr>
            <a:normAutofit/>
          </a:bodyPr>
          <a:lstStyle>
            <a:lvl1pPr algn="l">
              <a:defRPr sz="3200" b="1">
                <a:solidFill>
                  <a:srgbClr val="488EFD"/>
                </a:solidFill>
                <a:latin typeface="+mn-lt"/>
                <a:ea typeface="Roboto"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516835" y="977265"/>
            <a:ext cx="11227242" cy="4986213"/>
          </a:xfrm>
        </p:spPr>
        <p:txBody>
          <a:bodyPr>
            <a:normAutofit/>
          </a:bodyPr>
          <a:lstStyle>
            <a:lvl1pPr>
              <a:defRPr sz="2000">
                <a:solidFill>
                  <a:schemeClr val="bg2">
                    <a:lumMod val="50000"/>
                  </a:schemeClr>
                </a:solidFill>
                <a:latin typeface="Roboto" panose="02000000000000000000" pitchFamily="2" charset="0"/>
                <a:ea typeface="Roboto" panose="02000000000000000000" pitchFamily="2" charset="0"/>
              </a:defRPr>
            </a:lvl1pPr>
            <a:lvl2pPr>
              <a:defRPr sz="1800">
                <a:solidFill>
                  <a:schemeClr val="bg2">
                    <a:lumMod val="50000"/>
                  </a:schemeClr>
                </a:solidFill>
                <a:latin typeface="Roboto" panose="02000000000000000000" pitchFamily="2" charset="0"/>
                <a:ea typeface="Roboto" panose="02000000000000000000" pitchFamily="2" charset="0"/>
              </a:defRPr>
            </a:lvl2pPr>
            <a:lvl3pPr>
              <a:defRPr sz="1600">
                <a:solidFill>
                  <a:schemeClr val="bg2">
                    <a:lumMod val="50000"/>
                  </a:schemeClr>
                </a:solidFill>
                <a:latin typeface="Roboto" panose="02000000000000000000" pitchFamily="2" charset="0"/>
                <a:ea typeface="Roboto" panose="02000000000000000000" pitchFamily="2" charset="0"/>
              </a:defRPr>
            </a:lvl3pPr>
            <a:lvl4pPr>
              <a:defRPr sz="1400">
                <a:solidFill>
                  <a:schemeClr val="bg2">
                    <a:lumMod val="50000"/>
                  </a:schemeClr>
                </a:solidFill>
                <a:latin typeface="Roboto" panose="02000000000000000000" pitchFamily="2" charset="0"/>
                <a:ea typeface="Roboto" panose="02000000000000000000" pitchFamily="2" charset="0"/>
              </a:defRPr>
            </a:lvl4pPr>
            <a:lvl5pPr>
              <a:defRPr sz="1400">
                <a:solidFill>
                  <a:schemeClr val="bg2">
                    <a:lumMod val="50000"/>
                  </a:schemeClr>
                </a:solidFill>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Graphic 4">
            <a:extLst>
              <a:ext uri="{FF2B5EF4-FFF2-40B4-BE49-F238E27FC236}">
                <a16:creationId xmlns:a16="http://schemas.microsoft.com/office/drawing/2014/main" id="{71958951-78DB-564F-B470-299A0ED186D0}"/>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0652"/>
          <a:stretch/>
        </p:blipFill>
        <p:spPr>
          <a:xfrm>
            <a:off x="10403659" y="272841"/>
            <a:ext cx="1423146" cy="704424"/>
          </a:xfrm>
          <a:prstGeom prst="rect">
            <a:avLst/>
          </a:prstGeom>
        </p:spPr>
      </p:pic>
      <p:sp>
        <p:nvSpPr>
          <p:cNvPr id="4" name="TextBox 3">
            <a:extLst>
              <a:ext uri="{FF2B5EF4-FFF2-40B4-BE49-F238E27FC236}">
                <a16:creationId xmlns:a16="http://schemas.microsoft.com/office/drawing/2014/main" id="{E6C6E5A2-DBB0-47DA-9E4E-E9AF2E01D6D0}"/>
              </a:ext>
            </a:extLst>
          </p:cNvPr>
          <p:cNvSpPr txBox="1"/>
          <p:nvPr userDrawn="1"/>
        </p:nvSpPr>
        <p:spPr>
          <a:xfrm>
            <a:off x="10908046" y="6329348"/>
            <a:ext cx="937011" cy="276999"/>
          </a:xfrm>
          <a:prstGeom prst="rect">
            <a:avLst/>
          </a:prstGeom>
          <a:noFill/>
        </p:spPr>
        <p:txBody>
          <a:bodyPr wrap="square" rtlCol="0">
            <a:spAutoFit/>
          </a:bodyPr>
          <a:lstStyle/>
          <a:p>
            <a:pPr algn="r"/>
            <a:fld id="{91B8ACE1-5771-4F04-9C11-C76F9433750F}" type="slidenum">
              <a:rPr lang="en-US" sz="1200" smtClean="0">
                <a:solidFill>
                  <a:schemeClr val="bg2">
                    <a:lumMod val="50000"/>
                  </a:schemeClr>
                </a:solidFill>
              </a:rPr>
              <a:pPr algn="r"/>
              <a:t>‹#›</a:t>
            </a:fld>
            <a:endParaRPr lang="en-US" sz="1200" dirty="0">
              <a:solidFill>
                <a:schemeClr val="bg2">
                  <a:lumMod val="50000"/>
                </a:schemeClr>
              </a:solidFill>
            </a:endParaRPr>
          </a:p>
        </p:txBody>
      </p:sp>
      <p:cxnSp>
        <p:nvCxnSpPr>
          <p:cNvPr id="6" name="Straight Connector 5">
            <a:extLst>
              <a:ext uri="{FF2B5EF4-FFF2-40B4-BE49-F238E27FC236}">
                <a16:creationId xmlns:a16="http://schemas.microsoft.com/office/drawing/2014/main" id="{F405D0F4-F4C9-4F21-82B5-8012D0A5857B}"/>
              </a:ext>
            </a:extLst>
          </p:cNvPr>
          <p:cNvCxnSpPr>
            <a:cxnSpLocks/>
          </p:cNvCxnSpPr>
          <p:nvPr userDrawn="1"/>
        </p:nvCxnSpPr>
        <p:spPr>
          <a:xfrm>
            <a:off x="623455" y="890370"/>
            <a:ext cx="11043458" cy="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941010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E2042-CC77-45C5-9BCE-A5166D2FC9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9670569-7EA2-49B9-BE0F-78A53BA300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3F0A1AB-3F9C-49C9-8000-F7F7424988F9}"/>
              </a:ext>
            </a:extLst>
          </p:cNvPr>
          <p:cNvSpPr>
            <a:spLocks noGrp="1"/>
          </p:cNvSpPr>
          <p:nvPr>
            <p:ph type="dt" sz="half" idx="10"/>
          </p:nvPr>
        </p:nvSpPr>
        <p:spPr/>
        <p:txBody>
          <a:bodyPr/>
          <a:lstStyle/>
          <a:p>
            <a:fld id="{2AD5ED19-2ED8-49D3-8446-A4C9734DC346}" type="datetime1">
              <a:rPr lang="en-US" smtClean="0"/>
              <a:t>2/10/2025</a:t>
            </a:fld>
            <a:endParaRPr lang="en-US"/>
          </a:p>
        </p:txBody>
      </p:sp>
      <p:sp>
        <p:nvSpPr>
          <p:cNvPr id="5" name="Footer Placeholder 4">
            <a:extLst>
              <a:ext uri="{FF2B5EF4-FFF2-40B4-BE49-F238E27FC236}">
                <a16:creationId xmlns:a16="http://schemas.microsoft.com/office/drawing/2014/main" id="{5241C9EE-834A-4BEA-A9FB-F9B7ACBF1A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01CD3C-7E39-4921-8FFF-76E524A2D72E}"/>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29039941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1C587-32B4-4640-A083-EC1DBEF8F7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6533DA-BC94-4433-88C3-731D0C24BA3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D103819-9C8A-45E5-B530-D884FEA72A4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9C795BE-0B69-4148-8E4C-D41AB3E96A4C}"/>
              </a:ext>
            </a:extLst>
          </p:cNvPr>
          <p:cNvSpPr>
            <a:spLocks noGrp="1"/>
          </p:cNvSpPr>
          <p:nvPr>
            <p:ph type="dt" sz="half" idx="10"/>
          </p:nvPr>
        </p:nvSpPr>
        <p:spPr/>
        <p:txBody>
          <a:bodyPr/>
          <a:lstStyle/>
          <a:p>
            <a:fld id="{E46F37F5-B4A1-4E8A-9561-429286CBF75A}" type="datetime1">
              <a:rPr lang="en-US" smtClean="0"/>
              <a:t>2/10/2025</a:t>
            </a:fld>
            <a:endParaRPr lang="en-US"/>
          </a:p>
        </p:txBody>
      </p:sp>
      <p:sp>
        <p:nvSpPr>
          <p:cNvPr id="6" name="Footer Placeholder 5">
            <a:extLst>
              <a:ext uri="{FF2B5EF4-FFF2-40B4-BE49-F238E27FC236}">
                <a16:creationId xmlns:a16="http://schemas.microsoft.com/office/drawing/2014/main" id="{B3901E83-09FC-4AA4-AB1C-388C4FBA03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4D7968-8D82-4C47-8199-500BD3CDFB3E}"/>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16028313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16822-B212-467D-A72B-1F5346864C3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1A989B0-7917-4A46-8927-CDA33D3DDA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6C1245F-205B-42B3-AC05-39AEDA93D42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14FF6E-0492-4720-AC71-68754530F1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FCB9B71-9E73-4F0A-8887-9B015B73E46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156888E-B0CE-40A0-B355-616B77DF2A9C}"/>
              </a:ext>
            </a:extLst>
          </p:cNvPr>
          <p:cNvSpPr>
            <a:spLocks noGrp="1"/>
          </p:cNvSpPr>
          <p:nvPr>
            <p:ph type="dt" sz="half" idx="10"/>
          </p:nvPr>
        </p:nvSpPr>
        <p:spPr/>
        <p:txBody>
          <a:bodyPr/>
          <a:lstStyle/>
          <a:p>
            <a:fld id="{0296A064-C083-40C3-8979-95F852328F37}" type="datetime1">
              <a:rPr lang="en-US" smtClean="0"/>
              <a:t>2/10/2025</a:t>
            </a:fld>
            <a:endParaRPr lang="en-US"/>
          </a:p>
        </p:txBody>
      </p:sp>
      <p:sp>
        <p:nvSpPr>
          <p:cNvPr id="8" name="Footer Placeholder 7">
            <a:extLst>
              <a:ext uri="{FF2B5EF4-FFF2-40B4-BE49-F238E27FC236}">
                <a16:creationId xmlns:a16="http://schemas.microsoft.com/office/drawing/2014/main" id="{BC795D28-BC1C-4BBD-9B0E-1A68884D1E8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6473609-DDC8-4EA1-A568-66279B1CA3E8}"/>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14216979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983F2-F99B-4B9E-9E0C-A53E423A1B5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3FAE7E2-C3CD-4403-B210-0A4BB7AC2D17}"/>
              </a:ext>
            </a:extLst>
          </p:cNvPr>
          <p:cNvSpPr>
            <a:spLocks noGrp="1"/>
          </p:cNvSpPr>
          <p:nvPr>
            <p:ph type="dt" sz="half" idx="10"/>
          </p:nvPr>
        </p:nvSpPr>
        <p:spPr/>
        <p:txBody>
          <a:bodyPr/>
          <a:lstStyle/>
          <a:p>
            <a:fld id="{88C5ACCA-E23A-4DF6-B0E4-D3624885B8EA}" type="datetime1">
              <a:rPr lang="en-US" smtClean="0"/>
              <a:t>2/10/2025</a:t>
            </a:fld>
            <a:endParaRPr lang="en-US"/>
          </a:p>
        </p:txBody>
      </p:sp>
      <p:sp>
        <p:nvSpPr>
          <p:cNvPr id="4" name="Footer Placeholder 3">
            <a:extLst>
              <a:ext uri="{FF2B5EF4-FFF2-40B4-BE49-F238E27FC236}">
                <a16:creationId xmlns:a16="http://schemas.microsoft.com/office/drawing/2014/main" id="{3265E928-B3C5-4713-94FE-4F34B6604A5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AC1BD4-75A6-482E-A55A-40D0114CAF77}"/>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12667961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2144110" y="98474"/>
            <a:ext cx="9389745" cy="704424"/>
          </a:xfrm>
          <a:noFill/>
        </p:spPr>
        <p:txBody>
          <a:bodyPr>
            <a:normAutofit/>
          </a:bodyPr>
          <a:lstStyle>
            <a:lvl1pPr algn="l">
              <a:defRPr sz="2800">
                <a:solidFill>
                  <a:srgbClr val="488EFD"/>
                </a:solidFill>
                <a:latin typeface="Roboto Black" panose="02000000000000000000" pitchFamily="2" charset="0"/>
                <a:ea typeface="Roboto Black"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234315" y="977265"/>
            <a:ext cx="11727180" cy="4473893"/>
          </a:xfrm>
        </p:spPr>
        <p:txBody>
          <a:bodyPr>
            <a:normAutofit/>
          </a:bodyPr>
          <a:lstStyle>
            <a:lvl1pPr>
              <a:defRPr sz="2400">
                <a:latin typeface="Roboto" panose="02000000000000000000" pitchFamily="2" charset="0"/>
                <a:ea typeface="Roboto" panose="02000000000000000000" pitchFamily="2" charset="0"/>
              </a:defRPr>
            </a:lvl1pPr>
            <a:lvl2pPr>
              <a:defRPr sz="2000">
                <a:latin typeface="Roboto" panose="02000000000000000000" pitchFamily="2" charset="0"/>
                <a:ea typeface="Roboto" panose="02000000000000000000" pitchFamily="2" charset="0"/>
              </a:defRPr>
            </a:lvl2pPr>
            <a:lvl3pPr>
              <a:defRPr sz="1800">
                <a:latin typeface="Roboto" panose="02000000000000000000" pitchFamily="2" charset="0"/>
                <a:ea typeface="Roboto" panose="02000000000000000000" pitchFamily="2" charset="0"/>
              </a:defRPr>
            </a:lvl3pPr>
            <a:lvl4pPr>
              <a:defRPr sz="1600">
                <a:latin typeface="Roboto" panose="02000000000000000000" pitchFamily="2" charset="0"/>
                <a:ea typeface="Roboto" panose="02000000000000000000" pitchFamily="2" charset="0"/>
              </a:defRPr>
            </a:lvl4pPr>
            <a:lvl5pPr>
              <a:defRPr sz="1600">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Graphic 4">
            <a:extLst>
              <a:ext uri="{FF2B5EF4-FFF2-40B4-BE49-F238E27FC236}">
                <a16:creationId xmlns:a16="http://schemas.microsoft.com/office/drawing/2014/main" id="{71958951-78DB-564F-B470-299A0ED186D0}"/>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10652"/>
          <a:stretch/>
        </p:blipFill>
        <p:spPr>
          <a:xfrm>
            <a:off x="0" y="0"/>
            <a:ext cx="2144110" cy="1061284"/>
          </a:xfrm>
          <a:prstGeom prst="rect">
            <a:avLst/>
          </a:prstGeom>
        </p:spPr>
      </p:pic>
      <p:cxnSp>
        <p:nvCxnSpPr>
          <p:cNvPr id="6" name="Straight Connector 5">
            <a:extLst>
              <a:ext uri="{FF2B5EF4-FFF2-40B4-BE49-F238E27FC236}">
                <a16:creationId xmlns:a16="http://schemas.microsoft.com/office/drawing/2014/main" id="{2EC5E12B-AF68-B442-8F4D-464D70AD7F81}"/>
              </a:ext>
            </a:extLst>
          </p:cNvPr>
          <p:cNvCxnSpPr>
            <a:cxnSpLocks/>
          </p:cNvCxnSpPr>
          <p:nvPr userDrawn="1"/>
        </p:nvCxnSpPr>
        <p:spPr>
          <a:xfrm>
            <a:off x="623455" y="890370"/>
            <a:ext cx="11043458" cy="0"/>
          </a:xfrm>
          <a:prstGeom prst="line">
            <a:avLst/>
          </a:prstGeom>
          <a:ln w="571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92686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523168-666F-4812-868F-341647933B5F}"/>
              </a:ext>
            </a:extLst>
          </p:cNvPr>
          <p:cNvSpPr>
            <a:spLocks noGrp="1"/>
          </p:cNvSpPr>
          <p:nvPr>
            <p:ph type="dt" sz="half" idx="10"/>
          </p:nvPr>
        </p:nvSpPr>
        <p:spPr/>
        <p:txBody>
          <a:bodyPr/>
          <a:lstStyle/>
          <a:p>
            <a:fld id="{4A2710F0-D9BE-49F0-8754-6A0CEC7EB1D0}" type="datetime1">
              <a:rPr lang="en-US" smtClean="0"/>
              <a:t>2/10/2025</a:t>
            </a:fld>
            <a:endParaRPr lang="en-US"/>
          </a:p>
        </p:txBody>
      </p:sp>
      <p:sp>
        <p:nvSpPr>
          <p:cNvPr id="3" name="Footer Placeholder 2">
            <a:extLst>
              <a:ext uri="{FF2B5EF4-FFF2-40B4-BE49-F238E27FC236}">
                <a16:creationId xmlns:a16="http://schemas.microsoft.com/office/drawing/2014/main" id="{0DB3CE5F-01A8-4E4D-8740-49EFC1B0800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B68F3D4-ED99-43FB-A237-275897DD6CAC}"/>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111469149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77A15-DB52-4036-A374-0575059C42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CC78AB1-D37A-446E-95F5-1116CB8427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0B86C48-2453-477D-B98E-C964D229BB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2BD4943-AA8E-4DA5-8829-180D8CE4C895}"/>
              </a:ext>
            </a:extLst>
          </p:cNvPr>
          <p:cNvSpPr>
            <a:spLocks noGrp="1"/>
          </p:cNvSpPr>
          <p:nvPr>
            <p:ph type="dt" sz="half" idx="10"/>
          </p:nvPr>
        </p:nvSpPr>
        <p:spPr/>
        <p:txBody>
          <a:bodyPr/>
          <a:lstStyle/>
          <a:p>
            <a:fld id="{AAC5C9AE-FF8E-4DAA-9A8F-59EC7DBB9920}" type="datetime1">
              <a:rPr lang="en-US" smtClean="0"/>
              <a:t>2/10/2025</a:t>
            </a:fld>
            <a:endParaRPr lang="en-US"/>
          </a:p>
        </p:txBody>
      </p:sp>
      <p:sp>
        <p:nvSpPr>
          <p:cNvPr id="6" name="Footer Placeholder 5">
            <a:extLst>
              <a:ext uri="{FF2B5EF4-FFF2-40B4-BE49-F238E27FC236}">
                <a16:creationId xmlns:a16="http://schemas.microsoft.com/office/drawing/2014/main" id="{BE7D66BC-F88E-42FB-9E61-30B347E4ED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5F4173-41A1-4ACC-AB44-620F344D6552}"/>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414838058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F792F-AC31-4468-ADCD-669D6B18BC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B4656C1-4803-4F0A-93E1-A2AC20A37D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11CD8DF-8C1B-4704-A6F8-C38D150607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3B821A-075E-4694-B831-56753F06560E}"/>
              </a:ext>
            </a:extLst>
          </p:cNvPr>
          <p:cNvSpPr>
            <a:spLocks noGrp="1"/>
          </p:cNvSpPr>
          <p:nvPr>
            <p:ph type="dt" sz="half" idx="10"/>
          </p:nvPr>
        </p:nvSpPr>
        <p:spPr/>
        <p:txBody>
          <a:bodyPr/>
          <a:lstStyle/>
          <a:p>
            <a:fld id="{1BCFBA1D-4A5C-4B0A-99FB-C0F42C183A7D}" type="datetime1">
              <a:rPr lang="en-US" smtClean="0"/>
              <a:t>2/10/2025</a:t>
            </a:fld>
            <a:endParaRPr lang="en-US"/>
          </a:p>
        </p:txBody>
      </p:sp>
      <p:sp>
        <p:nvSpPr>
          <p:cNvPr id="6" name="Footer Placeholder 5">
            <a:extLst>
              <a:ext uri="{FF2B5EF4-FFF2-40B4-BE49-F238E27FC236}">
                <a16:creationId xmlns:a16="http://schemas.microsoft.com/office/drawing/2014/main" id="{A3B65BE6-0E82-40E5-809A-4CABF25743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92A1F4-AD55-4B4C-925F-74D3B3B28278}"/>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166319422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8851D-1079-4505-AFA6-FC0A745294D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734F9E3-B323-4C58-8491-FD97DD3F474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790971-DF4C-4DA7-862B-26E0C3B35F48}"/>
              </a:ext>
            </a:extLst>
          </p:cNvPr>
          <p:cNvSpPr>
            <a:spLocks noGrp="1"/>
          </p:cNvSpPr>
          <p:nvPr>
            <p:ph type="dt" sz="half" idx="10"/>
          </p:nvPr>
        </p:nvSpPr>
        <p:spPr/>
        <p:txBody>
          <a:bodyPr/>
          <a:lstStyle/>
          <a:p>
            <a:fld id="{202E363B-5FA5-429F-B659-337528C5CBF6}" type="datetime1">
              <a:rPr lang="en-US" smtClean="0"/>
              <a:t>2/10/2025</a:t>
            </a:fld>
            <a:endParaRPr lang="en-US"/>
          </a:p>
        </p:txBody>
      </p:sp>
      <p:sp>
        <p:nvSpPr>
          <p:cNvPr id="5" name="Footer Placeholder 4">
            <a:extLst>
              <a:ext uri="{FF2B5EF4-FFF2-40B4-BE49-F238E27FC236}">
                <a16:creationId xmlns:a16="http://schemas.microsoft.com/office/drawing/2014/main" id="{F0DEEDC9-D7B8-403D-95FF-F9BF76D3C2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513502-4EFA-4C86-8D3F-39FEDF742C85}"/>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182954704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A609AA-0A43-4E95-BD06-EF74F9FC718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83A8F4A-82F9-4787-A5F7-0EC6374BA2C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D96FC1-25AA-4957-A81D-2DF45F2B9C66}"/>
              </a:ext>
            </a:extLst>
          </p:cNvPr>
          <p:cNvSpPr>
            <a:spLocks noGrp="1"/>
          </p:cNvSpPr>
          <p:nvPr>
            <p:ph type="dt" sz="half" idx="10"/>
          </p:nvPr>
        </p:nvSpPr>
        <p:spPr/>
        <p:txBody>
          <a:bodyPr/>
          <a:lstStyle/>
          <a:p>
            <a:fld id="{623E29A2-A38F-4B69-9438-EEE5DFEF4353}" type="datetime1">
              <a:rPr lang="en-US" smtClean="0"/>
              <a:t>2/10/2025</a:t>
            </a:fld>
            <a:endParaRPr lang="en-US"/>
          </a:p>
        </p:txBody>
      </p:sp>
      <p:sp>
        <p:nvSpPr>
          <p:cNvPr id="5" name="Footer Placeholder 4">
            <a:extLst>
              <a:ext uri="{FF2B5EF4-FFF2-40B4-BE49-F238E27FC236}">
                <a16:creationId xmlns:a16="http://schemas.microsoft.com/office/drawing/2014/main" id="{1578D534-0756-407C-8C64-D118E2FFB9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A56886-0B6E-49F4-B116-753CAE713301}"/>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42845954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516833" y="174018"/>
            <a:ext cx="10002743" cy="704424"/>
          </a:xfrm>
          <a:noFill/>
        </p:spPr>
        <p:txBody>
          <a:bodyPr>
            <a:normAutofit/>
          </a:bodyPr>
          <a:lstStyle>
            <a:lvl1pPr algn="l">
              <a:defRPr sz="3200" b="1">
                <a:solidFill>
                  <a:srgbClr val="488EFD"/>
                </a:solidFill>
                <a:latin typeface="+mn-lt"/>
                <a:ea typeface="Roboto"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516835" y="977265"/>
            <a:ext cx="11227242" cy="4986213"/>
          </a:xfrm>
        </p:spPr>
        <p:txBody>
          <a:bodyPr>
            <a:normAutofit/>
          </a:bodyPr>
          <a:lstStyle>
            <a:lvl1pPr>
              <a:defRPr sz="2000">
                <a:solidFill>
                  <a:schemeClr val="bg2">
                    <a:lumMod val="50000"/>
                  </a:schemeClr>
                </a:solidFill>
                <a:latin typeface="Roboto" panose="02000000000000000000" pitchFamily="2" charset="0"/>
                <a:ea typeface="Roboto" panose="02000000000000000000" pitchFamily="2" charset="0"/>
              </a:defRPr>
            </a:lvl1pPr>
            <a:lvl2pPr>
              <a:defRPr sz="1800">
                <a:solidFill>
                  <a:schemeClr val="bg2">
                    <a:lumMod val="50000"/>
                  </a:schemeClr>
                </a:solidFill>
                <a:latin typeface="Roboto" panose="02000000000000000000" pitchFamily="2" charset="0"/>
                <a:ea typeface="Roboto" panose="02000000000000000000" pitchFamily="2" charset="0"/>
              </a:defRPr>
            </a:lvl2pPr>
            <a:lvl3pPr>
              <a:defRPr sz="1600">
                <a:solidFill>
                  <a:schemeClr val="bg2">
                    <a:lumMod val="50000"/>
                  </a:schemeClr>
                </a:solidFill>
                <a:latin typeface="Roboto" panose="02000000000000000000" pitchFamily="2" charset="0"/>
                <a:ea typeface="Roboto" panose="02000000000000000000" pitchFamily="2" charset="0"/>
              </a:defRPr>
            </a:lvl3pPr>
            <a:lvl4pPr>
              <a:defRPr sz="1400">
                <a:solidFill>
                  <a:schemeClr val="bg2">
                    <a:lumMod val="50000"/>
                  </a:schemeClr>
                </a:solidFill>
                <a:latin typeface="Roboto" panose="02000000000000000000" pitchFamily="2" charset="0"/>
                <a:ea typeface="Roboto" panose="02000000000000000000" pitchFamily="2" charset="0"/>
              </a:defRPr>
            </a:lvl4pPr>
            <a:lvl5pPr>
              <a:defRPr sz="1400">
                <a:solidFill>
                  <a:schemeClr val="bg2">
                    <a:lumMod val="50000"/>
                  </a:schemeClr>
                </a:solidFill>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Box 3">
            <a:extLst>
              <a:ext uri="{FF2B5EF4-FFF2-40B4-BE49-F238E27FC236}">
                <a16:creationId xmlns:a16="http://schemas.microsoft.com/office/drawing/2014/main" id="{E6C6E5A2-DBB0-47DA-9E4E-E9AF2E01D6D0}"/>
              </a:ext>
            </a:extLst>
          </p:cNvPr>
          <p:cNvSpPr txBox="1"/>
          <p:nvPr userDrawn="1"/>
        </p:nvSpPr>
        <p:spPr>
          <a:xfrm>
            <a:off x="10908046" y="6329348"/>
            <a:ext cx="937011" cy="276999"/>
          </a:xfrm>
          <a:prstGeom prst="rect">
            <a:avLst/>
          </a:prstGeom>
          <a:noFill/>
        </p:spPr>
        <p:txBody>
          <a:bodyPr wrap="square" rtlCol="0">
            <a:spAutoFit/>
          </a:bodyPr>
          <a:lstStyle/>
          <a:p>
            <a:pPr algn="r"/>
            <a:fld id="{91B8ACE1-5771-4F04-9C11-C76F9433750F}" type="slidenum">
              <a:rPr lang="en-US" sz="1200" smtClean="0">
                <a:solidFill>
                  <a:schemeClr val="bg2">
                    <a:lumMod val="50000"/>
                  </a:schemeClr>
                </a:solidFill>
              </a:rPr>
              <a:pPr algn="r"/>
              <a:t>‹#›</a:t>
            </a:fld>
            <a:endParaRPr lang="en-US" sz="1200" dirty="0">
              <a:solidFill>
                <a:schemeClr val="bg2">
                  <a:lumMod val="50000"/>
                </a:schemeClr>
              </a:solidFill>
            </a:endParaRPr>
          </a:p>
        </p:txBody>
      </p:sp>
      <p:cxnSp>
        <p:nvCxnSpPr>
          <p:cNvPr id="6" name="Straight Connector 5">
            <a:extLst>
              <a:ext uri="{FF2B5EF4-FFF2-40B4-BE49-F238E27FC236}">
                <a16:creationId xmlns:a16="http://schemas.microsoft.com/office/drawing/2014/main" id="{F405D0F4-F4C9-4F21-82B5-8012D0A5857B}"/>
              </a:ext>
            </a:extLst>
          </p:cNvPr>
          <p:cNvCxnSpPr>
            <a:cxnSpLocks/>
          </p:cNvCxnSpPr>
          <p:nvPr userDrawn="1"/>
        </p:nvCxnSpPr>
        <p:spPr>
          <a:xfrm>
            <a:off x="623455" y="890370"/>
            <a:ext cx="11043458" cy="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7" name="Google Shape;20;p6">
            <a:extLst>
              <a:ext uri="{FF2B5EF4-FFF2-40B4-BE49-F238E27FC236}">
                <a16:creationId xmlns:a16="http://schemas.microsoft.com/office/drawing/2014/main" id="{AC013EE7-FE64-694F-8821-B4BB0D5423E0}"/>
              </a:ext>
            </a:extLst>
          </p:cNvPr>
          <p:cNvPicPr preferRelativeResize="0"/>
          <p:nvPr userDrawn="1"/>
        </p:nvPicPr>
        <p:blipFill rotWithShape="1">
          <a:blip r:embed="rId2" cstate="print">
            <a:alphaModFix/>
          </a:blip>
          <a:srcRect t="16483" b="18168"/>
          <a:stretch/>
        </p:blipFill>
        <p:spPr>
          <a:xfrm>
            <a:off x="10495248" y="319119"/>
            <a:ext cx="1349809" cy="397554"/>
          </a:xfrm>
          <a:prstGeom prst="rect">
            <a:avLst/>
          </a:prstGeom>
          <a:noFill/>
          <a:ln>
            <a:noFill/>
          </a:ln>
        </p:spPr>
      </p:pic>
    </p:spTree>
    <p:extLst>
      <p:ext uri="{BB962C8B-B14F-4D97-AF65-F5344CB8AC3E}">
        <p14:creationId xmlns:p14="http://schemas.microsoft.com/office/powerpoint/2010/main" val="832806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E2042-CC77-45C5-9BCE-A5166D2FC9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9670569-7EA2-49B9-BE0F-78A53BA300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3F0A1AB-3F9C-49C9-8000-F7F7424988F9}"/>
              </a:ext>
            </a:extLst>
          </p:cNvPr>
          <p:cNvSpPr>
            <a:spLocks noGrp="1"/>
          </p:cNvSpPr>
          <p:nvPr>
            <p:ph type="dt" sz="half" idx="10"/>
          </p:nvPr>
        </p:nvSpPr>
        <p:spPr/>
        <p:txBody>
          <a:bodyPr/>
          <a:lstStyle/>
          <a:p>
            <a:fld id="{2AD5ED19-2ED8-49D3-8446-A4C9734DC346}" type="datetime1">
              <a:rPr lang="en-US" smtClean="0"/>
              <a:pPr/>
              <a:t>2/10/2025</a:t>
            </a:fld>
            <a:endParaRPr lang="en-US"/>
          </a:p>
        </p:txBody>
      </p:sp>
      <p:sp>
        <p:nvSpPr>
          <p:cNvPr id="5" name="Footer Placeholder 4">
            <a:extLst>
              <a:ext uri="{FF2B5EF4-FFF2-40B4-BE49-F238E27FC236}">
                <a16:creationId xmlns:a16="http://schemas.microsoft.com/office/drawing/2014/main" id="{5241C9EE-834A-4BEA-A9FB-F9B7ACBF1A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01CD3C-7E39-4921-8FFF-76E524A2D72E}"/>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3180288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1C587-32B4-4640-A083-EC1DBEF8F7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6533DA-BC94-4433-88C3-731D0C24BA3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D103819-9C8A-45E5-B530-D884FEA72A4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9C795BE-0B69-4148-8E4C-D41AB3E96A4C}"/>
              </a:ext>
            </a:extLst>
          </p:cNvPr>
          <p:cNvSpPr>
            <a:spLocks noGrp="1"/>
          </p:cNvSpPr>
          <p:nvPr>
            <p:ph type="dt" sz="half" idx="10"/>
          </p:nvPr>
        </p:nvSpPr>
        <p:spPr/>
        <p:txBody>
          <a:bodyPr/>
          <a:lstStyle/>
          <a:p>
            <a:fld id="{E46F37F5-B4A1-4E8A-9561-429286CBF75A}" type="datetime1">
              <a:rPr lang="en-US" smtClean="0"/>
              <a:pPr/>
              <a:t>2/10/2025</a:t>
            </a:fld>
            <a:endParaRPr lang="en-US"/>
          </a:p>
        </p:txBody>
      </p:sp>
      <p:sp>
        <p:nvSpPr>
          <p:cNvPr id="6" name="Footer Placeholder 5">
            <a:extLst>
              <a:ext uri="{FF2B5EF4-FFF2-40B4-BE49-F238E27FC236}">
                <a16:creationId xmlns:a16="http://schemas.microsoft.com/office/drawing/2014/main" id="{B3901E83-09FC-4AA4-AB1C-388C4FBA03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4D7968-8D82-4C47-8199-500BD3CDFB3E}"/>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893069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16822-B212-467D-A72B-1F5346864C3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1A989B0-7917-4A46-8927-CDA33D3DDA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6C1245F-205B-42B3-AC05-39AEDA93D42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14FF6E-0492-4720-AC71-68754530F1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FCB9B71-9E73-4F0A-8887-9B015B73E46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156888E-B0CE-40A0-B355-616B77DF2A9C}"/>
              </a:ext>
            </a:extLst>
          </p:cNvPr>
          <p:cNvSpPr>
            <a:spLocks noGrp="1"/>
          </p:cNvSpPr>
          <p:nvPr>
            <p:ph type="dt" sz="half" idx="10"/>
          </p:nvPr>
        </p:nvSpPr>
        <p:spPr/>
        <p:txBody>
          <a:bodyPr/>
          <a:lstStyle/>
          <a:p>
            <a:fld id="{0296A064-C083-40C3-8979-95F852328F37}" type="datetime1">
              <a:rPr lang="en-US" smtClean="0"/>
              <a:pPr/>
              <a:t>2/10/2025</a:t>
            </a:fld>
            <a:endParaRPr lang="en-US"/>
          </a:p>
        </p:txBody>
      </p:sp>
      <p:sp>
        <p:nvSpPr>
          <p:cNvPr id="8" name="Footer Placeholder 7">
            <a:extLst>
              <a:ext uri="{FF2B5EF4-FFF2-40B4-BE49-F238E27FC236}">
                <a16:creationId xmlns:a16="http://schemas.microsoft.com/office/drawing/2014/main" id="{BC795D28-BC1C-4BBD-9B0E-1A68884D1E8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6473609-DDC8-4EA1-A568-66279B1CA3E8}"/>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266482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983F2-F99B-4B9E-9E0C-A53E423A1B5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3FAE7E2-C3CD-4403-B210-0A4BB7AC2D17}"/>
              </a:ext>
            </a:extLst>
          </p:cNvPr>
          <p:cNvSpPr>
            <a:spLocks noGrp="1"/>
          </p:cNvSpPr>
          <p:nvPr>
            <p:ph type="dt" sz="half" idx="10"/>
          </p:nvPr>
        </p:nvSpPr>
        <p:spPr/>
        <p:txBody>
          <a:bodyPr/>
          <a:lstStyle/>
          <a:p>
            <a:fld id="{88C5ACCA-E23A-4DF6-B0E4-D3624885B8EA}" type="datetime1">
              <a:rPr lang="en-US" smtClean="0"/>
              <a:pPr/>
              <a:t>2/10/2025</a:t>
            </a:fld>
            <a:endParaRPr lang="en-US"/>
          </a:p>
        </p:txBody>
      </p:sp>
      <p:sp>
        <p:nvSpPr>
          <p:cNvPr id="4" name="Footer Placeholder 3">
            <a:extLst>
              <a:ext uri="{FF2B5EF4-FFF2-40B4-BE49-F238E27FC236}">
                <a16:creationId xmlns:a16="http://schemas.microsoft.com/office/drawing/2014/main" id="{3265E928-B3C5-4713-94FE-4F34B6604A5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AC1BD4-75A6-482E-A55A-40D0114CAF77}"/>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2927147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523168-666F-4812-868F-341647933B5F}"/>
              </a:ext>
            </a:extLst>
          </p:cNvPr>
          <p:cNvSpPr>
            <a:spLocks noGrp="1"/>
          </p:cNvSpPr>
          <p:nvPr>
            <p:ph type="dt" sz="half" idx="10"/>
          </p:nvPr>
        </p:nvSpPr>
        <p:spPr/>
        <p:txBody>
          <a:bodyPr/>
          <a:lstStyle/>
          <a:p>
            <a:fld id="{4A2710F0-D9BE-49F0-8754-6A0CEC7EB1D0}" type="datetime1">
              <a:rPr lang="en-US" smtClean="0"/>
              <a:pPr/>
              <a:t>2/10/2025</a:t>
            </a:fld>
            <a:endParaRPr lang="en-US"/>
          </a:p>
        </p:txBody>
      </p:sp>
      <p:sp>
        <p:nvSpPr>
          <p:cNvPr id="3" name="Footer Placeholder 2">
            <a:extLst>
              <a:ext uri="{FF2B5EF4-FFF2-40B4-BE49-F238E27FC236}">
                <a16:creationId xmlns:a16="http://schemas.microsoft.com/office/drawing/2014/main" id="{0DB3CE5F-01A8-4E4D-8740-49EFC1B0800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B68F3D4-ED99-43FB-A237-275897DD6CAC}"/>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794072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77A15-DB52-4036-A374-0575059C42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CC78AB1-D37A-446E-95F5-1116CB8427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0B86C48-2453-477D-B98E-C964D229BB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2BD4943-AA8E-4DA5-8829-180D8CE4C895}"/>
              </a:ext>
            </a:extLst>
          </p:cNvPr>
          <p:cNvSpPr>
            <a:spLocks noGrp="1"/>
          </p:cNvSpPr>
          <p:nvPr>
            <p:ph type="dt" sz="half" idx="10"/>
          </p:nvPr>
        </p:nvSpPr>
        <p:spPr/>
        <p:txBody>
          <a:bodyPr/>
          <a:lstStyle/>
          <a:p>
            <a:fld id="{AAC5C9AE-FF8E-4DAA-9A8F-59EC7DBB9920}" type="datetime1">
              <a:rPr lang="en-US" smtClean="0"/>
              <a:pPr/>
              <a:t>2/10/2025</a:t>
            </a:fld>
            <a:endParaRPr lang="en-US"/>
          </a:p>
        </p:txBody>
      </p:sp>
      <p:sp>
        <p:nvSpPr>
          <p:cNvPr id="6" name="Footer Placeholder 5">
            <a:extLst>
              <a:ext uri="{FF2B5EF4-FFF2-40B4-BE49-F238E27FC236}">
                <a16:creationId xmlns:a16="http://schemas.microsoft.com/office/drawing/2014/main" id="{BE7D66BC-F88E-42FB-9E61-30B347E4ED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5F4173-41A1-4ACC-AB44-620F344D6552}"/>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382629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31B22F-98CF-4DC7-AAF9-210D6CCC85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3DEE29-D41E-4F4F-B7D1-2BE8502A67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03CC94-1763-499D-A4B9-40661130C0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A989F9-D843-408F-B6F0-1FAA741C7D14}" type="datetime1">
              <a:rPr lang="en-US" smtClean="0"/>
              <a:pPr/>
              <a:t>2/10/2025</a:t>
            </a:fld>
            <a:endParaRPr lang="en-US"/>
          </a:p>
        </p:txBody>
      </p:sp>
      <p:sp>
        <p:nvSpPr>
          <p:cNvPr id="5" name="Footer Placeholder 4">
            <a:extLst>
              <a:ext uri="{FF2B5EF4-FFF2-40B4-BE49-F238E27FC236}">
                <a16:creationId xmlns:a16="http://schemas.microsoft.com/office/drawing/2014/main" id="{C7BDEF65-32CD-44D6-B5EB-F84A0D8D11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AF3619E-CB98-4F58-8BA6-C12088DE12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3A4800-D636-418A-9240-5C2AA67518C1}" type="slidenum">
              <a:rPr lang="en-US" smtClean="0"/>
              <a:pPr/>
              <a:t>‹#›</a:t>
            </a:fld>
            <a:endParaRPr lang="en-US"/>
          </a:p>
        </p:txBody>
      </p:sp>
    </p:spTree>
    <p:extLst>
      <p:ext uri="{BB962C8B-B14F-4D97-AF65-F5344CB8AC3E}">
        <p14:creationId xmlns:p14="http://schemas.microsoft.com/office/powerpoint/2010/main" val="2711881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31B22F-98CF-4DC7-AAF9-210D6CCC85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3DEE29-D41E-4F4F-B7D1-2BE8502A67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03CC94-1763-499D-A4B9-40661130C0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A989F9-D843-408F-B6F0-1FAA741C7D14}" type="datetime1">
              <a:rPr lang="en-US" smtClean="0"/>
              <a:t>2/10/2025</a:t>
            </a:fld>
            <a:endParaRPr lang="en-US"/>
          </a:p>
        </p:txBody>
      </p:sp>
      <p:sp>
        <p:nvSpPr>
          <p:cNvPr id="5" name="Footer Placeholder 4">
            <a:extLst>
              <a:ext uri="{FF2B5EF4-FFF2-40B4-BE49-F238E27FC236}">
                <a16:creationId xmlns:a16="http://schemas.microsoft.com/office/drawing/2014/main" id="{C7BDEF65-32CD-44D6-B5EB-F84A0D8D11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AF3619E-CB98-4F58-8BA6-C12088DE12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3A4800-D636-418A-9240-5C2AA67518C1}" type="slidenum">
              <a:rPr lang="en-US" smtClean="0"/>
              <a:t>‹#›</a:t>
            </a:fld>
            <a:endParaRPr lang="en-US"/>
          </a:p>
        </p:txBody>
      </p:sp>
    </p:spTree>
    <p:extLst>
      <p:ext uri="{BB962C8B-B14F-4D97-AF65-F5344CB8AC3E}">
        <p14:creationId xmlns:p14="http://schemas.microsoft.com/office/powerpoint/2010/main" val="2574348823"/>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praxie.com/" TargetMode="External"/><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hyperlink" Target="https://praxie.com/"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hyperlink" Target="https://praxie.com/" TargetMode="Externa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FAD05F-BB7B-435F-99B2-4C4FF65A4604}"/>
              </a:ext>
            </a:extLst>
          </p:cNvPr>
          <p:cNvSpPr>
            <a:spLocks noGrp="1"/>
          </p:cNvSpPr>
          <p:nvPr>
            <p:ph type="title"/>
          </p:nvPr>
        </p:nvSpPr>
        <p:spPr/>
        <p:txBody>
          <a:bodyPr/>
          <a:lstStyle/>
          <a:p>
            <a:r>
              <a:rPr lang="en-US" dirty="0"/>
              <a:t>House of Lean</a:t>
            </a:r>
          </a:p>
        </p:txBody>
      </p:sp>
      <p:sp>
        <p:nvSpPr>
          <p:cNvPr id="5" name="Content Placeholder 4">
            <a:extLst>
              <a:ext uri="{FF2B5EF4-FFF2-40B4-BE49-F238E27FC236}">
                <a16:creationId xmlns:a16="http://schemas.microsoft.com/office/drawing/2014/main" id="{B0A612E1-BBDD-45BF-B365-57730CE9CD64}"/>
              </a:ext>
            </a:extLst>
          </p:cNvPr>
          <p:cNvSpPr>
            <a:spLocks noGrp="1"/>
          </p:cNvSpPr>
          <p:nvPr>
            <p:ph idx="1"/>
          </p:nvPr>
        </p:nvSpPr>
        <p:spPr>
          <a:xfrm>
            <a:off x="613185" y="1194099"/>
            <a:ext cx="11130891" cy="4769379"/>
          </a:xfrm>
        </p:spPr>
        <p:txBody>
          <a:bodyPr>
            <a:noAutofit/>
          </a:bodyPr>
          <a:lstStyle/>
          <a:p>
            <a:pPr marL="0" indent="0" fontAlgn="base">
              <a:buNone/>
            </a:pPr>
            <a:r>
              <a:rPr lang="en-IN" sz="1400" dirty="0">
                <a:solidFill>
                  <a:schemeClr val="tx1">
                    <a:lumMod val="50000"/>
                    <a:lumOff val="50000"/>
                  </a:schemeClr>
                </a:solidFill>
                <a:latin typeface="+mn-lt"/>
              </a:rPr>
              <a:t>House of Lean refers to the implementation of Lean Methodologies into an organization. It is an analogy that refers to building a house – in order to be built properly, lean strategies must be done in a proper order to be successful. The different steps are associated with various parts of a house being built. For example, one must start with the foundation, then walls, then the roof. Thus, the term House of Lean. The elements include:</a:t>
            </a:r>
          </a:p>
          <a:p>
            <a:pPr marL="0" indent="0" fontAlgn="base">
              <a:buNone/>
            </a:pPr>
            <a:r>
              <a:rPr lang="en-IN" sz="1400" b="1" dirty="0">
                <a:solidFill>
                  <a:schemeClr val="tx1">
                    <a:lumMod val="50000"/>
                    <a:lumOff val="50000"/>
                  </a:schemeClr>
                </a:solidFill>
                <a:latin typeface="+mn-lt"/>
              </a:rPr>
              <a:t>1. The Foundation</a:t>
            </a:r>
            <a:r>
              <a:rPr lang="en-IN" sz="1400" dirty="0">
                <a:solidFill>
                  <a:schemeClr val="tx1">
                    <a:lumMod val="50000"/>
                    <a:lumOff val="50000"/>
                  </a:schemeClr>
                </a:solidFill>
                <a:latin typeface="+mn-lt"/>
              </a:rPr>
              <a:t>:</a:t>
            </a:r>
          </a:p>
          <a:p>
            <a:pPr lvl="1" fontAlgn="base"/>
            <a:r>
              <a:rPr lang="en-IN" sz="1200" b="1" dirty="0">
                <a:solidFill>
                  <a:schemeClr val="tx1">
                    <a:lumMod val="50000"/>
                    <a:lumOff val="50000"/>
                  </a:schemeClr>
                </a:solidFill>
                <a:latin typeface="+mn-lt"/>
              </a:rPr>
              <a:t>Leadership:</a:t>
            </a:r>
            <a:r>
              <a:rPr lang="en-IN" sz="1200" dirty="0">
                <a:solidFill>
                  <a:schemeClr val="tx1">
                    <a:lumMod val="50000"/>
                    <a:lumOff val="50000"/>
                  </a:schemeClr>
                </a:solidFill>
                <a:latin typeface="+mn-lt"/>
              </a:rPr>
              <a:t> It is crucial that the Leadership team is on board in order for Lean Methodologies to work. This starts at the very top of the organization and filters all the way down. </a:t>
            </a:r>
          </a:p>
          <a:p>
            <a:pPr lvl="1" fontAlgn="base"/>
            <a:r>
              <a:rPr lang="en-IN" sz="1200" b="1" dirty="0">
                <a:solidFill>
                  <a:schemeClr val="tx1">
                    <a:lumMod val="50000"/>
                    <a:lumOff val="50000"/>
                  </a:schemeClr>
                </a:solidFill>
                <a:latin typeface="+mn-lt"/>
              </a:rPr>
              <a:t>Employees:</a:t>
            </a:r>
            <a:r>
              <a:rPr lang="en-IN" sz="1200" dirty="0">
                <a:solidFill>
                  <a:schemeClr val="tx1">
                    <a:lumMod val="50000"/>
                    <a:lumOff val="50000"/>
                  </a:schemeClr>
                </a:solidFill>
                <a:latin typeface="+mn-lt"/>
              </a:rPr>
              <a:t> Lead Methodology brings employees into the mix by accepting and listening to their input. </a:t>
            </a:r>
          </a:p>
          <a:p>
            <a:pPr lvl="1" fontAlgn="base"/>
            <a:r>
              <a:rPr lang="en-IN" sz="1200" b="1" dirty="0">
                <a:solidFill>
                  <a:schemeClr val="tx1">
                    <a:lumMod val="50000"/>
                    <a:lumOff val="50000"/>
                  </a:schemeClr>
                </a:solidFill>
                <a:latin typeface="+mn-lt"/>
              </a:rPr>
              <a:t>Trust</a:t>
            </a:r>
            <a:r>
              <a:rPr lang="en-IN" sz="1200" dirty="0">
                <a:solidFill>
                  <a:schemeClr val="tx1">
                    <a:lumMod val="50000"/>
                    <a:lumOff val="50000"/>
                  </a:schemeClr>
                </a:solidFill>
                <a:latin typeface="+mn-lt"/>
              </a:rPr>
              <a:t>: Trust must exist between Leadership and the Employees, between departments and especially between individual employees. The foundation will be more solid if everyone knows they are working toward the same goals. </a:t>
            </a:r>
          </a:p>
          <a:p>
            <a:pPr lvl="1" fontAlgn="base"/>
            <a:r>
              <a:rPr lang="en-IN" sz="1200" b="1" dirty="0">
                <a:solidFill>
                  <a:schemeClr val="tx1">
                    <a:lumMod val="50000"/>
                    <a:lumOff val="50000"/>
                  </a:schemeClr>
                </a:solidFill>
                <a:latin typeface="+mn-lt"/>
              </a:rPr>
              <a:t>Goals</a:t>
            </a:r>
            <a:r>
              <a:rPr lang="en-IN" sz="1200" dirty="0">
                <a:solidFill>
                  <a:schemeClr val="tx1">
                    <a:lumMod val="50000"/>
                    <a:lumOff val="50000"/>
                  </a:schemeClr>
                </a:solidFill>
                <a:latin typeface="+mn-lt"/>
              </a:rPr>
              <a:t>: All Lean Methodology projects must have clear goals in place. If everyone does not know what the desired outcomes are, they will not be in a position to help support them.  </a:t>
            </a:r>
          </a:p>
          <a:p>
            <a:pPr marL="0" indent="0" fontAlgn="base">
              <a:buNone/>
            </a:pPr>
            <a:r>
              <a:rPr lang="en-IN" sz="1400" b="1" dirty="0">
                <a:solidFill>
                  <a:schemeClr val="tx1">
                    <a:lumMod val="50000"/>
                    <a:lumOff val="50000"/>
                  </a:schemeClr>
                </a:solidFill>
                <a:latin typeface="+mn-lt"/>
              </a:rPr>
              <a:t>2. The Walls:</a:t>
            </a:r>
            <a:r>
              <a:rPr lang="en-IN" sz="1400" dirty="0">
                <a:solidFill>
                  <a:schemeClr val="tx1">
                    <a:lumMod val="50000"/>
                    <a:lumOff val="50000"/>
                  </a:schemeClr>
                </a:solidFill>
                <a:latin typeface="+mn-lt"/>
              </a:rPr>
              <a:t> The Walls are structurally sound when all processes are strong. This includes improvements to efficiency, waste elimination, and quality improvement, which help ensure a company is producing the best possible products at the lowest prices. </a:t>
            </a:r>
            <a:endParaRPr lang="en-IN" sz="1400" b="1" dirty="0">
              <a:solidFill>
                <a:schemeClr val="tx1">
                  <a:lumMod val="50000"/>
                  <a:lumOff val="50000"/>
                </a:schemeClr>
              </a:solidFill>
              <a:latin typeface="+mn-lt"/>
            </a:endParaRPr>
          </a:p>
          <a:p>
            <a:pPr marL="0" indent="0" fontAlgn="base">
              <a:buNone/>
            </a:pPr>
            <a:r>
              <a:rPr lang="en-IN" sz="1400" b="1" dirty="0">
                <a:solidFill>
                  <a:schemeClr val="tx1">
                    <a:lumMod val="50000"/>
                    <a:lumOff val="50000"/>
                  </a:schemeClr>
                </a:solidFill>
                <a:latin typeface="+mn-lt"/>
              </a:rPr>
              <a:t>3. The Roof: </a:t>
            </a:r>
            <a:r>
              <a:rPr lang="en-IN" sz="1400" dirty="0">
                <a:solidFill>
                  <a:schemeClr val="tx1">
                    <a:lumMod val="50000"/>
                    <a:lumOff val="50000"/>
                  </a:schemeClr>
                </a:solidFill>
                <a:latin typeface="+mn-lt"/>
              </a:rPr>
              <a:t>In House of Lean, the customer is the focus of the Roof. It is important to keep the customer’s specific wants and needs at top of mind at all times.</a:t>
            </a:r>
          </a:p>
        </p:txBody>
      </p:sp>
      <p:sp>
        <p:nvSpPr>
          <p:cNvPr id="7" name="TextBox 6">
            <a:extLst>
              <a:ext uri="{FF2B5EF4-FFF2-40B4-BE49-F238E27FC236}">
                <a16:creationId xmlns:a16="http://schemas.microsoft.com/office/drawing/2014/main" id="{FFB2AB14-4AB8-4657-A711-BDCA357A288E}"/>
              </a:ext>
            </a:extLst>
          </p:cNvPr>
          <p:cNvSpPr txBox="1"/>
          <p:nvPr/>
        </p:nvSpPr>
        <p:spPr>
          <a:xfrm>
            <a:off x="13335" y="6582975"/>
            <a:ext cx="12192000" cy="276999"/>
          </a:xfrm>
          <a:prstGeom prst="rect">
            <a:avLst/>
          </a:prstGeom>
          <a:solidFill>
            <a:schemeClr val="bg1">
              <a:lumMod val="95000"/>
            </a:schemeClr>
          </a:solidFill>
        </p:spPr>
        <p:txBody>
          <a:bodyPr wrap="square" rtlCol="0">
            <a:spAutoFit/>
          </a:bodyPr>
          <a:lstStyle/>
          <a:p>
            <a:pPr lvl="0" algn="ctr"/>
            <a:r>
              <a:rPr lang="en-US" sz="1200" dirty="0">
                <a:latin typeface="Roboto" panose="02000000000000000000" pitchFamily="2" charset="0"/>
                <a:ea typeface="Roboto" panose="02000000000000000000" pitchFamily="2" charset="0"/>
              </a:rPr>
              <a:t>Want more best practices? Visit </a:t>
            </a:r>
            <a:r>
              <a:rPr lang="en-US" sz="1200" dirty="0">
                <a:latin typeface="Roboto" panose="02000000000000000000" pitchFamily="2" charset="0"/>
                <a:ea typeface="Roboto" panose="02000000000000000000" pitchFamily="2" charset="0"/>
                <a:hlinkClick r:id="rId3"/>
              </a:rPr>
              <a:t>Praxie.com</a:t>
            </a:r>
            <a:endParaRPr lang="en-US" sz="120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3941081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0CEF0BC8-21FC-DB45-A2A5-167A442F2099}"/>
              </a:ext>
            </a:extLst>
          </p:cNvPr>
          <p:cNvSpPr/>
          <p:nvPr/>
        </p:nvSpPr>
        <p:spPr>
          <a:xfrm>
            <a:off x="4531352" y="2481165"/>
            <a:ext cx="3161618" cy="252122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1BFAD05F-BB7B-435F-99B2-4C4FF65A4604}"/>
              </a:ext>
            </a:extLst>
          </p:cNvPr>
          <p:cNvSpPr>
            <a:spLocks noGrp="1"/>
          </p:cNvSpPr>
          <p:nvPr>
            <p:ph type="title"/>
          </p:nvPr>
        </p:nvSpPr>
        <p:spPr>
          <a:xfrm>
            <a:off x="516833" y="174018"/>
            <a:ext cx="4636949" cy="704424"/>
          </a:xfrm>
        </p:spPr>
        <p:txBody>
          <a:bodyPr/>
          <a:lstStyle/>
          <a:p>
            <a:r>
              <a:rPr lang="en-US" dirty="0"/>
              <a:t>House of Lean</a:t>
            </a:r>
          </a:p>
        </p:txBody>
      </p:sp>
      <p:sp>
        <p:nvSpPr>
          <p:cNvPr id="7" name="TextBox 6">
            <a:extLst>
              <a:ext uri="{FF2B5EF4-FFF2-40B4-BE49-F238E27FC236}">
                <a16:creationId xmlns:a16="http://schemas.microsoft.com/office/drawing/2014/main" id="{FFB2AB14-4AB8-4657-A711-BDCA357A288E}"/>
              </a:ext>
            </a:extLst>
          </p:cNvPr>
          <p:cNvSpPr txBox="1"/>
          <p:nvPr/>
        </p:nvSpPr>
        <p:spPr>
          <a:xfrm>
            <a:off x="13335" y="6582975"/>
            <a:ext cx="12192000" cy="276999"/>
          </a:xfrm>
          <a:prstGeom prst="rect">
            <a:avLst/>
          </a:prstGeom>
          <a:solidFill>
            <a:schemeClr val="bg1">
              <a:lumMod val="95000"/>
            </a:schemeClr>
          </a:solidFill>
        </p:spPr>
        <p:txBody>
          <a:bodyPr wrap="square" rtlCol="0">
            <a:spAutoFit/>
          </a:bodyPr>
          <a:lstStyle/>
          <a:p>
            <a:pPr lvl="0" algn="ctr"/>
            <a:r>
              <a:rPr lang="en-US" sz="1200" dirty="0">
                <a:latin typeface="Roboto" panose="02000000000000000000" pitchFamily="2" charset="0"/>
                <a:ea typeface="Roboto" panose="02000000000000000000" pitchFamily="2" charset="0"/>
              </a:rPr>
              <a:t>Want more best practices? Visit </a:t>
            </a:r>
            <a:r>
              <a:rPr lang="en-US" sz="1200" dirty="0">
                <a:latin typeface="Roboto" panose="02000000000000000000" pitchFamily="2" charset="0"/>
                <a:ea typeface="Roboto" panose="02000000000000000000" pitchFamily="2" charset="0"/>
                <a:hlinkClick r:id="rId3"/>
              </a:rPr>
              <a:t>Praxie.com</a:t>
            </a:r>
            <a:endParaRPr lang="en-US" sz="1200" dirty="0">
              <a:latin typeface="Roboto" panose="02000000000000000000" pitchFamily="2" charset="0"/>
              <a:ea typeface="Roboto" panose="02000000000000000000" pitchFamily="2" charset="0"/>
            </a:endParaRPr>
          </a:p>
        </p:txBody>
      </p:sp>
      <p:sp>
        <p:nvSpPr>
          <p:cNvPr id="11" name="Rectangle 10">
            <a:extLst>
              <a:ext uri="{FF2B5EF4-FFF2-40B4-BE49-F238E27FC236}">
                <a16:creationId xmlns:a16="http://schemas.microsoft.com/office/drawing/2014/main" id="{31EB5EC4-D744-8542-B9C2-929673565987}"/>
              </a:ext>
            </a:extLst>
          </p:cNvPr>
          <p:cNvSpPr/>
          <p:nvPr/>
        </p:nvSpPr>
        <p:spPr>
          <a:xfrm>
            <a:off x="2551997" y="5008109"/>
            <a:ext cx="7114678" cy="1162879"/>
          </a:xfrm>
          <a:prstGeom prst="rect">
            <a:avLst/>
          </a:prstGeom>
          <a:solidFill>
            <a:srgbClr val="488E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8E8850-7703-3B43-A41D-A69093A0A438}"/>
              </a:ext>
            </a:extLst>
          </p:cNvPr>
          <p:cNvSpPr/>
          <p:nvPr/>
        </p:nvSpPr>
        <p:spPr>
          <a:xfrm>
            <a:off x="2551997" y="2486884"/>
            <a:ext cx="1973704" cy="2521225"/>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riangle 5">
            <a:extLst>
              <a:ext uri="{FF2B5EF4-FFF2-40B4-BE49-F238E27FC236}">
                <a16:creationId xmlns:a16="http://schemas.microsoft.com/office/drawing/2014/main" id="{D5D2761E-ED2F-7349-ABC7-65F14569D807}"/>
              </a:ext>
            </a:extLst>
          </p:cNvPr>
          <p:cNvSpPr/>
          <p:nvPr/>
        </p:nvSpPr>
        <p:spPr>
          <a:xfrm>
            <a:off x="2551996" y="1135062"/>
            <a:ext cx="7114678" cy="1351821"/>
          </a:xfrm>
          <a:prstGeom prst="triangle">
            <a:avLst>
              <a:gd name="adj" fmla="val 50140"/>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6923E5A1-2A7E-6D41-BB3C-B123C5C6F665}"/>
              </a:ext>
            </a:extLst>
          </p:cNvPr>
          <p:cNvSpPr/>
          <p:nvPr/>
        </p:nvSpPr>
        <p:spPr>
          <a:xfrm>
            <a:off x="4904004" y="5014491"/>
            <a:ext cx="2437334" cy="369332"/>
          </a:xfrm>
          <a:prstGeom prst="rect">
            <a:avLst/>
          </a:prstGeom>
        </p:spPr>
        <p:txBody>
          <a:bodyPr wrap="none">
            <a:spAutoFit/>
          </a:bodyPr>
          <a:lstStyle/>
          <a:p>
            <a:r>
              <a:rPr lang="en-US" b="1" dirty="0">
                <a:solidFill>
                  <a:schemeClr val="bg1"/>
                </a:solidFill>
                <a:latin typeface="Calibri" panose="020F0502020204030204" pitchFamily="34" charset="0"/>
                <a:cs typeface="Calibri" panose="020F0502020204030204" pitchFamily="34" charset="0"/>
              </a:rPr>
              <a:t>Foundational Initiatives</a:t>
            </a:r>
            <a:endParaRPr lang="en-US" dirty="0">
              <a:solidFill>
                <a:schemeClr val="bg1"/>
              </a:solidFill>
            </a:endParaRPr>
          </a:p>
        </p:txBody>
      </p:sp>
      <p:sp>
        <p:nvSpPr>
          <p:cNvPr id="15" name="TextBox 14">
            <a:extLst>
              <a:ext uri="{FF2B5EF4-FFF2-40B4-BE49-F238E27FC236}">
                <a16:creationId xmlns:a16="http://schemas.microsoft.com/office/drawing/2014/main" id="{DFC3C13D-C120-EB48-80B1-9A1F3A50DA7D}"/>
              </a:ext>
            </a:extLst>
          </p:cNvPr>
          <p:cNvSpPr txBox="1"/>
          <p:nvPr/>
        </p:nvSpPr>
        <p:spPr>
          <a:xfrm>
            <a:off x="2875806" y="5481825"/>
            <a:ext cx="3021495" cy="553998"/>
          </a:xfrm>
          <a:prstGeom prst="rect">
            <a:avLst/>
          </a:prstGeom>
          <a:solidFill>
            <a:schemeClr val="bg1"/>
          </a:solidFill>
        </p:spPr>
        <p:txBody>
          <a:bodyPr wrap="square" rtlCol="0">
            <a:spAutoFit/>
          </a:bodyPr>
          <a:lstStyle/>
          <a:p>
            <a:pPr marL="171450" indent="-171450">
              <a:buFont typeface="Arial" panose="020B0604020202020204" pitchFamily="34" charset="0"/>
              <a:buChar char="•"/>
            </a:pPr>
            <a:r>
              <a:rPr lang="en-US" sz="1000" dirty="0"/>
              <a:t>Initiative 1</a:t>
            </a:r>
          </a:p>
          <a:p>
            <a:pPr marL="171450" indent="-171450">
              <a:buFont typeface="Arial" panose="020B0604020202020204" pitchFamily="34" charset="0"/>
              <a:buChar char="•"/>
            </a:pPr>
            <a:r>
              <a:rPr lang="en-US" sz="1000" dirty="0"/>
              <a:t>Initiative 2</a:t>
            </a:r>
          </a:p>
          <a:p>
            <a:pPr marL="171450" indent="-171450">
              <a:buFont typeface="Arial" panose="020B0604020202020204" pitchFamily="34" charset="0"/>
              <a:buChar char="•"/>
            </a:pPr>
            <a:r>
              <a:rPr lang="en-US" sz="1000" dirty="0"/>
              <a:t>Initiative 3</a:t>
            </a:r>
          </a:p>
        </p:txBody>
      </p:sp>
      <p:sp>
        <p:nvSpPr>
          <p:cNvPr id="16" name="TextBox 15">
            <a:extLst>
              <a:ext uri="{FF2B5EF4-FFF2-40B4-BE49-F238E27FC236}">
                <a16:creationId xmlns:a16="http://schemas.microsoft.com/office/drawing/2014/main" id="{6AD2C9B1-B8A8-684E-949C-8FFD736F1A95}"/>
              </a:ext>
            </a:extLst>
          </p:cNvPr>
          <p:cNvSpPr txBox="1"/>
          <p:nvPr/>
        </p:nvSpPr>
        <p:spPr>
          <a:xfrm>
            <a:off x="6321373" y="5483841"/>
            <a:ext cx="3021495" cy="553998"/>
          </a:xfrm>
          <a:prstGeom prst="rect">
            <a:avLst/>
          </a:prstGeom>
          <a:solidFill>
            <a:schemeClr val="bg1"/>
          </a:solidFill>
        </p:spPr>
        <p:txBody>
          <a:bodyPr wrap="square" rtlCol="0">
            <a:spAutoFit/>
          </a:bodyPr>
          <a:lstStyle/>
          <a:p>
            <a:pPr marL="171450" indent="-171450">
              <a:buFont typeface="Arial" panose="020B0604020202020204" pitchFamily="34" charset="0"/>
              <a:buChar char="•"/>
            </a:pPr>
            <a:r>
              <a:rPr lang="en-US" sz="1000" dirty="0"/>
              <a:t>Initiative 4</a:t>
            </a:r>
          </a:p>
          <a:p>
            <a:pPr marL="171450" indent="-171450">
              <a:buFont typeface="Arial" panose="020B0604020202020204" pitchFamily="34" charset="0"/>
              <a:buChar char="•"/>
            </a:pPr>
            <a:r>
              <a:rPr lang="en-US" sz="1000" dirty="0"/>
              <a:t>Initiative 5</a:t>
            </a:r>
          </a:p>
          <a:p>
            <a:pPr marL="171450" indent="-171450">
              <a:buFont typeface="Arial" panose="020B0604020202020204" pitchFamily="34" charset="0"/>
              <a:buChar char="•"/>
            </a:pPr>
            <a:r>
              <a:rPr lang="en-US" sz="1000" dirty="0"/>
              <a:t>Initiative 6</a:t>
            </a:r>
          </a:p>
        </p:txBody>
      </p:sp>
      <p:sp>
        <p:nvSpPr>
          <p:cNvPr id="17" name="Rectangle 16">
            <a:extLst>
              <a:ext uri="{FF2B5EF4-FFF2-40B4-BE49-F238E27FC236}">
                <a16:creationId xmlns:a16="http://schemas.microsoft.com/office/drawing/2014/main" id="{2819705E-FC68-B746-B076-EF930F686418}"/>
              </a:ext>
            </a:extLst>
          </p:cNvPr>
          <p:cNvSpPr/>
          <p:nvPr/>
        </p:nvSpPr>
        <p:spPr>
          <a:xfrm>
            <a:off x="7692973" y="2486883"/>
            <a:ext cx="1973704" cy="2521225"/>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A0B868F6-E091-A148-BD73-362D59F0AEBB}"/>
              </a:ext>
            </a:extLst>
          </p:cNvPr>
          <p:cNvSpPr/>
          <p:nvPr/>
        </p:nvSpPr>
        <p:spPr>
          <a:xfrm>
            <a:off x="2601829" y="2540273"/>
            <a:ext cx="1874039" cy="307777"/>
          </a:xfrm>
          <a:prstGeom prst="rect">
            <a:avLst/>
          </a:prstGeom>
        </p:spPr>
        <p:txBody>
          <a:bodyPr wrap="none">
            <a:spAutoFit/>
          </a:bodyPr>
          <a:lstStyle/>
          <a:p>
            <a:pPr algn="ctr"/>
            <a:r>
              <a:rPr lang="en-US" sz="1400" b="1" dirty="0">
                <a:latin typeface="Calibri" panose="020F0502020204030204" pitchFamily="34" charset="0"/>
                <a:cs typeface="Calibri" panose="020F0502020204030204" pitchFamily="34" charset="0"/>
              </a:rPr>
              <a:t>Process Improvements</a:t>
            </a:r>
            <a:endParaRPr lang="en-US" sz="1400" dirty="0"/>
          </a:p>
        </p:txBody>
      </p:sp>
      <p:sp>
        <p:nvSpPr>
          <p:cNvPr id="19" name="Rectangle 18">
            <a:extLst>
              <a:ext uri="{FF2B5EF4-FFF2-40B4-BE49-F238E27FC236}">
                <a16:creationId xmlns:a16="http://schemas.microsoft.com/office/drawing/2014/main" id="{F755E341-2F31-794D-86A5-E588B1B69887}"/>
              </a:ext>
            </a:extLst>
          </p:cNvPr>
          <p:cNvSpPr/>
          <p:nvPr/>
        </p:nvSpPr>
        <p:spPr>
          <a:xfrm>
            <a:off x="7742805" y="2545886"/>
            <a:ext cx="1874039" cy="307777"/>
          </a:xfrm>
          <a:prstGeom prst="rect">
            <a:avLst/>
          </a:prstGeom>
        </p:spPr>
        <p:txBody>
          <a:bodyPr wrap="none">
            <a:spAutoFit/>
          </a:bodyPr>
          <a:lstStyle/>
          <a:p>
            <a:pPr algn="ctr"/>
            <a:r>
              <a:rPr lang="en-US" sz="1400" b="1" dirty="0">
                <a:latin typeface="Calibri" panose="020F0502020204030204" pitchFamily="34" charset="0"/>
                <a:cs typeface="Calibri" panose="020F0502020204030204" pitchFamily="34" charset="0"/>
              </a:rPr>
              <a:t>Process Improvements</a:t>
            </a:r>
            <a:endParaRPr lang="en-US" sz="1400" dirty="0"/>
          </a:p>
        </p:txBody>
      </p:sp>
      <p:sp>
        <p:nvSpPr>
          <p:cNvPr id="20" name="TextBox 19">
            <a:extLst>
              <a:ext uri="{FF2B5EF4-FFF2-40B4-BE49-F238E27FC236}">
                <a16:creationId xmlns:a16="http://schemas.microsoft.com/office/drawing/2014/main" id="{EBAACE8C-F5DC-B94B-B06C-FDE8F7600C03}"/>
              </a:ext>
            </a:extLst>
          </p:cNvPr>
          <p:cNvSpPr txBox="1"/>
          <p:nvPr/>
        </p:nvSpPr>
        <p:spPr>
          <a:xfrm>
            <a:off x="2746757" y="2952435"/>
            <a:ext cx="1609979" cy="553998"/>
          </a:xfrm>
          <a:prstGeom prst="rect">
            <a:avLst/>
          </a:prstGeom>
          <a:solidFill>
            <a:schemeClr val="bg1"/>
          </a:solidFill>
        </p:spPr>
        <p:txBody>
          <a:bodyPr wrap="square" rtlCol="0">
            <a:spAutoFit/>
          </a:bodyPr>
          <a:lstStyle/>
          <a:p>
            <a:pPr marL="171450" indent="-171450">
              <a:buFont typeface="Arial" panose="020B0604020202020204" pitchFamily="34" charset="0"/>
              <a:buChar char="•"/>
            </a:pPr>
            <a:r>
              <a:rPr lang="en-US" sz="1000" dirty="0"/>
              <a:t>Process 1</a:t>
            </a:r>
          </a:p>
          <a:p>
            <a:pPr marL="171450" indent="-171450">
              <a:buFont typeface="Arial" panose="020B0604020202020204" pitchFamily="34" charset="0"/>
              <a:buChar char="•"/>
            </a:pPr>
            <a:r>
              <a:rPr lang="en-US" sz="1000" dirty="0"/>
              <a:t>Process 2</a:t>
            </a:r>
          </a:p>
          <a:p>
            <a:pPr marL="171450" indent="-171450">
              <a:buFont typeface="Arial" panose="020B0604020202020204" pitchFamily="34" charset="0"/>
              <a:buChar char="•"/>
            </a:pPr>
            <a:r>
              <a:rPr lang="en-US" sz="1000" dirty="0"/>
              <a:t>Process 3</a:t>
            </a:r>
          </a:p>
        </p:txBody>
      </p:sp>
      <p:sp>
        <p:nvSpPr>
          <p:cNvPr id="21" name="TextBox 20">
            <a:extLst>
              <a:ext uri="{FF2B5EF4-FFF2-40B4-BE49-F238E27FC236}">
                <a16:creationId xmlns:a16="http://schemas.microsoft.com/office/drawing/2014/main" id="{19E8ED36-8949-0342-9FD4-5197D7B9FBE5}"/>
              </a:ext>
            </a:extLst>
          </p:cNvPr>
          <p:cNvSpPr txBox="1"/>
          <p:nvPr/>
        </p:nvSpPr>
        <p:spPr>
          <a:xfrm>
            <a:off x="7887734" y="2952435"/>
            <a:ext cx="1609979" cy="553998"/>
          </a:xfrm>
          <a:prstGeom prst="rect">
            <a:avLst/>
          </a:prstGeom>
          <a:solidFill>
            <a:schemeClr val="bg1"/>
          </a:solidFill>
        </p:spPr>
        <p:txBody>
          <a:bodyPr wrap="square" rtlCol="0">
            <a:spAutoFit/>
          </a:bodyPr>
          <a:lstStyle/>
          <a:p>
            <a:pPr marL="171450" indent="-171450">
              <a:buFont typeface="Arial" panose="020B0604020202020204" pitchFamily="34" charset="0"/>
              <a:buChar char="•"/>
            </a:pPr>
            <a:r>
              <a:rPr lang="en-US" sz="1000" dirty="0"/>
              <a:t>Process 4</a:t>
            </a:r>
          </a:p>
          <a:p>
            <a:pPr marL="171450" indent="-171450">
              <a:buFont typeface="Arial" panose="020B0604020202020204" pitchFamily="34" charset="0"/>
              <a:buChar char="•"/>
            </a:pPr>
            <a:r>
              <a:rPr lang="en-US" sz="1000" dirty="0"/>
              <a:t>Process 5</a:t>
            </a:r>
          </a:p>
          <a:p>
            <a:pPr marL="171450" indent="-171450">
              <a:buFont typeface="Arial" panose="020B0604020202020204" pitchFamily="34" charset="0"/>
              <a:buChar char="•"/>
            </a:pPr>
            <a:r>
              <a:rPr lang="en-US" sz="1000" dirty="0"/>
              <a:t>Process 6</a:t>
            </a:r>
          </a:p>
        </p:txBody>
      </p:sp>
      <p:sp>
        <p:nvSpPr>
          <p:cNvPr id="22" name="Rectangle 21">
            <a:extLst>
              <a:ext uri="{FF2B5EF4-FFF2-40B4-BE49-F238E27FC236}">
                <a16:creationId xmlns:a16="http://schemas.microsoft.com/office/drawing/2014/main" id="{58A10FED-78D7-D748-A9E7-34C7B3F9C475}"/>
              </a:ext>
            </a:extLst>
          </p:cNvPr>
          <p:cNvSpPr/>
          <p:nvPr/>
        </p:nvSpPr>
        <p:spPr>
          <a:xfrm>
            <a:off x="5153782" y="2029394"/>
            <a:ext cx="1937775" cy="400110"/>
          </a:xfrm>
          <a:prstGeom prst="rect">
            <a:avLst/>
          </a:prstGeom>
        </p:spPr>
        <p:txBody>
          <a:bodyPr wrap="none">
            <a:spAutoFit/>
          </a:bodyPr>
          <a:lstStyle/>
          <a:p>
            <a:r>
              <a:rPr lang="en-US" sz="2000" b="1" dirty="0">
                <a:solidFill>
                  <a:schemeClr val="tx1">
                    <a:lumMod val="75000"/>
                    <a:lumOff val="25000"/>
                  </a:schemeClr>
                </a:solidFill>
                <a:latin typeface="Calibri" panose="020F0502020204030204" pitchFamily="34" charset="0"/>
                <a:cs typeface="Calibri" panose="020F0502020204030204" pitchFamily="34" charset="0"/>
              </a:rPr>
              <a:t>Customer Needs</a:t>
            </a:r>
            <a:endParaRPr lang="en-US" sz="2000" dirty="0">
              <a:solidFill>
                <a:schemeClr val="tx1">
                  <a:lumMod val="75000"/>
                  <a:lumOff val="25000"/>
                </a:schemeClr>
              </a:solidFill>
            </a:endParaRPr>
          </a:p>
        </p:txBody>
      </p:sp>
      <p:sp>
        <p:nvSpPr>
          <p:cNvPr id="23" name="TextBox 22">
            <a:extLst>
              <a:ext uri="{FF2B5EF4-FFF2-40B4-BE49-F238E27FC236}">
                <a16:creationId xmlns:a16="http://schemas.microsoft.com/office/drawing/2014/main" id="{CA0F2406-310A-5F45-BAF7-E511F2D30802}"/>
              </a:ext>
            </a:extLst>
          </p:cNvPr>
          <p:cNvSpPr txBox="1"/>
          <p:nvPr/>
        </p:nvSpPr>
        <p:spPr>
          <a:xfrm>
            <a:off x="4827341" y="2927024"/>
            <a:ext cx="2590658" cy="707886"/>
          </a:xfrm>
          <a:prstGeom prst="rect">
            <a:avLst/>
          </a:prstGeom>
          <a:solidFill>
            <a:schemeClr val="bg1"/>
          </a:solidFill>
        </p:spPr>
        <p:txBody>
          <a:bodyPr wrap="square" rtlCol="0">
            <a:spAutoFit/>
          </a:bodyPr>
          <a:lstStyle/>
          <a:p>
            <a:pPr marL="171450" indent="-171450">
              <a:buFont typeface="Arial" panose="020B0604020202020204" pitchFamily="34" charset="0"/>
              <a:buChar char="•"/>
            </a:pPr>
            <a:r>
              <a:rPr lang="en-US" sz="1000" dirty="0"/>
              <a:t>Customer Need 1</a:t>
            </a:r>
          </a:p>
          <a:p>
            <a:pPr marL="171450" indent="-171450">
              <a:buFont typeface="Arial" panose="020B0604020202020204" pitchFamily="34" charset="0"/>
              <a:buChar char="•"/>
            </a:pPr>
            <a:r>
              <a:rPr lang="en-US" sz="1000" dirty="0"/>
              <a:t>Customer Need 2</a:t>
            </a:r>
          </a:p>
          <a:p>
            <a:pPr marL="171450" indent="-171450">
              <a:buFont typeface="Arial" panose="020B0604020202020204" pitchFamily="34" charset="0"/>
              <a:buChar char="•"/>
            </a:pPr>
            <a:r>
              <a:rPr lang="en-US" sz="1000" dirty="0"/>
              <a:t>Customer Need 3</a:t>
            </a:r>
          </a:p>
          <a:p>
            <a:pPr marL="171450" indent="-171450">
              <a:buFont typeface="Arial" panose="020B0604020202020204" pitchFamily="34" charset="0"/>
              <a:buChar char="•"/>
            </a:pPr>
            <a:endParaRPr lang="en-US" sz="1000" b="1" dirty="0"/>
          </a:p>
        </p:txBody>
      </p:sp>
      <p:sp>
        <p:nvSpPr>
          <p:cNvPr id="24" name="Rectangle 23">
            <a:extLst>
              <a:ext uri="{FF2B5EF4-FFF2-40B4-BE49-F238E27FC236}">
                <a16:creationId xmlns:a16="http://schemas.microsoft.com/office/drawing/2014/main" id="{99C56A29-7BE2-FE4C-B58D-4AF3C533DD38}"/>
              </a:ext>
            </a:extLst>
          </p:cNvPr>
          <p:cNvSpPr/>
          <p:nvPr/>
        </p:nvSpPr>
        <p:spPr>
          <a:xfrm>
            <a:off x="2799900" y="5072199"/>
            <a:ext cx="1556836" cy="253916"/>
          </a:xfrm>
          <a:prstGeom prst="rect">
            <a:avLst/>
          </a:prstGeom>
        </p:spPr>
        <p:txBody>
          <a:bodyPr wrap="none">
            <a:spAutoFit/>
          </a:bodyPr>
          <a:lstStyle/>
          <a:p>
            <a:r>
              <a:rPr lang="en-US" sz="1050" b="1" dirty="0">
                <a:solidFill>
                  <a:schemeClr val="bg1"/>
                </a:solidFill>
                <a:latin typeface="Calibri" panose="020F0502020204030204" pitchFamily="34" charset="0"/>
                <a:cs typeface="Calibri" panose="020F0502020204030204" pitchFamily="34" charset="0"/>
              </a:rPr>
              <a:t>Leadership &amp; Employees</a:t>
            </a:r>
            <a:endParaRPr lang="en-US" sz="1050" dirty="0">
              <a:solidFill>
                <a:schemeClr val="bg1"/>
              </a:solidFill>
            </a:endParaRPr>
          </a:p>
        </p:txBody>
      </p:sp>
      <p:sp>
        <p:nvSpPr>
          <p:cNvPr id="25" name="Rectangle 24">
            <a:extLst>
              <a:ext uri="{FF2B5EF4-FFF2-40B4-BE49-F238E27FC236}">
                <a16:creationId xmlns:a16="http://schemas.microsoft.com/office/drawing/2014/main" id="{A0C2DB6B-ABFA-0148-BC09-41F29C53CA6B}"/>
              </a:ext>
            </a:extLst>
          </p:cNvPr>
          <p:cNvSpPr/>
          <p:nvPr/>
        </p:nvSpPr>
        <p:spPr>
          <a:xfrm>
            <a:off x="8477489" y="5049767"/>
            <a:ext cx="941283" cy="253916"/>
          </a:xfrm>
          <a:prstGeom prst="rect">
            <a:avLst/>
          </a:prstGeom>
        </p:spPr>
        <p:txBody>
          <a:bodyPr wrap="none">
            <a:spAutoFit/>
          </a:bodyPr>
          <a:lstStyle/>
          <a:p>
            <a:r>
              <a:rPr lang="en-US" sz="1050" b="1" dirty="0">
                <a:solidFill>
                  <a:schemeClr val="bg1"/>
                </a:solidFill>
                <a:latin typeface="Calibri" panose="020F0502020204030204" pitchFamily="34" charset="0"/>
                <a:cs typeface="Calibri" panose="020F0502020204030204" pitchFamily="34" charset="0"/>
              </a:rPr>
              <a:t>Trust &amp; Goals</a:t>
            </a:r>
            <a:endParaRPr lang="en-US" sz="1050" dirty="0">
              <a:solidFill>
                <a:schemeClr val="bg1"/>
              </a:solidFill>
            </a:endParaRPr>
          </a:p>
        </p:txBody>
      </p:sp>
      <p:sp>
        <p:nvSpPr>
          <p:cNvPr id="27" name="TextBox 26">
            <a:extLst>
              <a:ext uri="{FF2B5EF4-FFF2-40B4-BE49-F238E27FC236}">
                <a16:creationId xmlns:a16="http://schemas.microsoft.com/office/drawing/2014/main" id="{776ECDE3-1E4E-3246-94E6-022E086338B2}"/>
              </a:ext>
            </a:extLst>
          </p:cNvPr>
          <p:cNvSpPr txBox="1"/>
          <p:nvPr/>
        </p:nvSpPr>
        <p:spPr>
          <a:xfrm>
            <a:off x="5391018" y="347897"/>
            <a:ext cx="4106695"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lumMod val="50000"/>
                    <a:lumOff val="50000"/>
                  </a:prstClr>
                </a:solidFill>
                <a:effectLst/>
                <a:uLnTx/>
                <a:uFillTx/>
                <a:latin typeface="Calibri"/>
                <a:ea typeface="+mn-ea"/>
                <a:cs typeface="+mn-cs"/>
              </a:rPr>
              <a:t>Review each element of the House of Lean. List your specific foundational initiatives, process improvements, and priority customer needs. </a:t>
            </a:r>
          </a:p>
        </p:txBody>
      </p:sp>
    </p:spTree>
    <p:extLst>
      <p:ext uri="{BB962C8B-B14F-4D97-AF65-F5344CB8AC3E}">
        <p14:creationId xmlns:p14="http://schemas.microsoft.com/office/powerpoint/2010/main" val="8962495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3735E-CAC6-F84D-A3AE-BA514F8B47F3}"/>
              </a:ext>
            </a:extLst>
          </p:cNvPr>
          <p:cNvSpPr>
            <a:spLocks noGrp="1"/>
          </p:cNvSpPr>
          <p:nvPr>
            <p:ph type="title"/>
          </p:nvPr>
        </p:nvSpPr>
        <p:spPr/>
        <p:txBody>
          <a:bodyPr/>
          <a:lstStyle/>
          <a:p>
            <a:r>
              <a:rPr lang="en-US" dirty="0"/>
              <a:t>Actions</a:t>
            </a:r>
          </a:p>
        </p:txBody>
      </p:sp>
      <p:graphicFrame>
        <p:nvGraphicFramePr>
          <p:cNvPr id="4" name="Table 4">
            <a:extLst>
              <a:ext uri="{FF2B5EF4-FFF2-40B4-BE49-F238E27FC236}">
                <a16:creationId xmlns:a16="http://schemas.microsoft.com/office/drawing/2014/main" id="{E778038A-19BB-5E4E-A88B-114A9F3B0A2D}"/>
              </a:ext>
            </a:extLst>
          </p:cNvPr>
          <p:cNvGraphicFramePr>
            <a:graphicFrameLocks noGrp="1"/>
          </p:cNvGraphicFramePr>
          <p:nvPr>
            <p:ph idx="1"/>
          </p:nvPr>
        </p:nvGraphicFramePr>
        <p:xfrm>
          <a:off x="516833" y="1632938"/>
          <a:ext cx="11226798" cy="2595880"/>
        </p:xfrm>
        <a:graphic>
          <a:graphicData uri="http://schemas.openxmlformats.org/drawingml/2006/table">
            <a:tbl>
              <a:tblPr firstRow="1" bandRow="1">
                <a:tableStyleId>{5A111915-BE36-4E01-A7E5-04B1672EAD32}</a:tableStyleId>
              </a:tblPr>
              <a:tblGrid>
                <a:gridCol w="6178257">
                  <a:extLst>
                    <a:ext uri="{9D8B030D-6E8A-4147-A177-3AD203B41FA5}">
                      <a16:colId xmlns:a16="http://schemas.microsoft.com/office/drawing/2014/main" val="46180726"/>
                    </a:ext>
                  </a:extLst>
                </a:gridCol>
                <a:gridCol w="2564524">
                  <a:extLst>
                    <a:ext uri="{9D8B030D-6E8A-4147-A177-3AD203B41FA5}">
                      <a16:colId xmlns:a16="http://schemas.microsoft.com/office/drawing/2014/main" val="3392008943"/>
                    </a:ext>
                  </a:extLst>
                </a:gridCol>
                <a:gridCol w="2484017">
                  <a:extLst>
                    <a:ext uri="{9D8B030D-6E8A-4147-A177-3AD203B41FA5}">
                      <a16:colId xmlns:a16="http://schemas.microsoft.com/office/drawing/2014/main" val="1406637558"/>
                    </a:ext>
                  </a:extLst>
                </a:gridCol>
              </a:tblGrid>
              <a:tr h="370840">
                <a:tc>
                  <a:txBody>
                    <a:bodyPr/>
                    <a:lstStyle/>
                    <a:p>
                      <a:r>
                        <a:rPr lang="en-US" dirty="0"/>
                        <a:t>Actions</a:t>
                      </a:r>
                    </a:p>
                  </a:txBody>
                  <a:tcPr>
                    <a:solidFill>
                      <a:srgbClr val="488EFD"/>
                    </a:solidFill>
                  </a:tcPr>
                </a:tc>
                <a:tc>
                  <a:txBody>
                    <a:bodyPr/>
                    <a:lstStyle/>
                    <a:p>
                      <a:r>
                        <a:rPr lang="en-US" dirty="0"/>
                        <a:t>Owner</a:t>
                      </a:r>
                    </a:p>
                  </a:txBody>
                  <a:tcPr>
                    <a:solidFill>
                      <a:srgbClr val="488EFD"/>
                    </a:solidFill>
                  </a:tcPr>
                </a:tc>
                <a:tc>
                  <a:txBody>
                    <a:bodyPr/>
                    <a:lstStyle/>
                    <a:p>
                      <a:r>
                        <a:rPr lang="en-US" dirty="0"/>
                        <a:t>Due Date</a:t>
                      </a:r>
                    </a:p>
                  </a:txBody>
                  <a:tcPr>
                    <a:solidFill>
                      <a:srgbClr val="488EFD"/>
                    </a:solidFill>
                  </a:tcPr>
                </a:tc>
                <a:extLst>
                  <a:ext uri="{0D108BD9-81ED-4DB2-BD59-A6C34878D82A}">
                    <a16:rowId xmlns:a16="http://schemas.microsoft.com/office/drawing/2014/main" val="2640850653"/>
                  </a:ext>
                </a:extLst>
              </a:tr>
              <a:tr h="370840">
                <a:tc>
                  <a:txBody>
                    <a:bodyPr/>
                    <a:lstStyle/>
                    <a:p>
                      <a:r>
                        <a:rPr lang="en-US" dirty="0">
                          <a:solidFill>
                            <a:schemeClr val="tx1">
                              <a:lumMod val="65000"/>
                              <a:lumOff val="35000"/>
                            </a:schemeClr>
                          </a:solidFill>
                        </a:rPr>
                        <a:t>Enter action here</a:t>
                      </a:r>
                    </a:p>
                  </a:txBody>
                  <a:tcPr/>
                </a:tc>
                <a:tc>
                  <a:txBody>
                    <a:bodyPr/>
                    <a:lstStyle/>
                    <a:p>
                      <a:r>
                        <a:rPr lang="en-US" dirty="0">
                          <a:solidFill>
                            <a:schemeClr val="tx1">
                              <a:lumMod val="65000"/>
                              <a:lumOff val="35000"/>
                            </a:schemeClr>
                          </a:solidFill>
                        </a:rPr>
                        <a:t>Enter owner</a:t>
                      </a:r>
                    </a:p>
                  </a:txBody>
                  <a:tcPr/>
                </a:tc>
                <a:tc>
                  <a:txBody>
                    <a:bodyPr/>
                    <a:lstStyle/>
                    <a:p>
                      <a:r>
                        <a:rPr lang="en-US" dirty="0">
                          <a:solidFill>
                            <a:schemeClr val="tx1">
                              <a:lumMod val="65000"/>
                              <a:lumOff val="35000"/>
                            </a:schemeClr>
                          </a:solidFill>
                        </a:rPr>
                        <a:t>Enter due date</a:t>
                      </a:r>
                    </a:p>
                  </a:txBody>
                  <a:tcPr/>
                </a:tc>
                <a:extLst>
                  <a:ext uri="{0D108BD9-81ED-4DB2-BD59-A6C34878D82A}">
                    <a16:rowId xmlns:a16="http://schemas.microsoft.com/office/drawing/2014/main" val="970708473"/>
                  </a:ext>
                </a:extLst>
              </a:tr>
              <a:tr h="370840">
                <a:tc>
                  <a:txBody>
                    <a:bodyPr/>
                    <a:lstStyle/>
                    <a:p>
                      <a:endParaRPr lang="en-US" dirty="0">
                        <a:solidFill>
                          <a:schemeClr val="tx1">
                            <a:lumMod val="65000"/>
                            <a:lumOff val="35000"/>
                          </a:schemeClr>
                        </a:solidFill>
                      </a:endParaRPr>
                    </a:p>
                  </a:txBody>
                  <a:tcPr/>
                </a:tc>
                <a:tc>
                  <a:txBody>
                    <a:bodyPr/>
                    <a:lstStyle/>
                    <a:p>
                      <a:endParaRPr lang="en-US" dirty="0">
                        <a:solidFill>
                          <a:schemeClr val="tx1">
                            <a:lumMod val="65000"/>
                            <a:lumOff val="35000"/>
                          </a:schemeClr>
                        </a:solidFill>
                      </a:endParaRPr>
                    </a:p>
                  </a:txBody>
                  <a:tcPr/>
                </a:tc>
                <a:tc>
                  <a:txBody>
                    <a:bodyPr/>
                    <a:lstStyle/>
                    <a:p>
                      <a:endParaRPr lang="en-US" dirty="0">
                        <a:solidFill>
                          <a:schemeClr val="tx1">
                            <a:lumMod val="65000"/>
                            <a:lumOff val="35000"/>
                          </a:schemeClr>
                        </a:solidFill>
                      </a:endParaRPr>
                    </a:p>
                  </a:txBody>
                  <a:tcPr/>
                </a:tc>
                <a:extLst>
                  <a:ext uri="{0D108BD9-81ED-4DB2-BD59-A6C34878D82A}">
                    <a16:rowId xmlns:a16="http://schemas.microsoft.com/office/drawing/2014/main" val="2632276119"/>
                  </a:ext>
                </a:extLst>
              </a:tr>
              <a:tr h="370840">
                <a:tc>
                  <a:txBody>
                    <a:bodyPr/>
                    <a:lstStyle/>
                    <a:p>
                      <a:endParaRPr lang="en-US">
                        <a:solidFill>
                          <a:schemeClr val="tx1">
                            <a:lumMod val="65000"/>
                            <a:lumOff val="35000"/>
                          </a:schemeClr>
                        </a:solidFill>
                      </a:endParaRPr>
                    </a:p>
                  </a:txBody>
                  <a:tcPr/>
                </a:tc>
                <a:tc>
                  <a:txBody>
                    <a:bodyPr/>
                    <a:lstStyle/>
                    <a:p>
                      <a:endParaRPr lang="en-US">
                        <a:solidFill>
                          <a:schemeClr val="tx1">
                            <a:lumMod val="65000"/>
                            <a:lumOff val="35000"/>
                          </a:schemeClr>
                        </a:solidFill>
                      </a:endParaRPr>
                    </a:p>
                  </a:txBody>
                  <a:tcPr/>
                </a:tc>
                <a:tc>
                  <a:txBody>
                    <a:bodyPr/>
                    <a:lstStyle/>
                    <a:p>
                      <a:endParaRPr lang="en-US" dirty="0">
                        <a:solidFill>
                          <a:schemeClr val="tx1">
                            <a:lumMod val="65000"/>
                            <a:lumOff val="35000"/>
                          </a:schemeClr>
                        </a:solidFill>
                      </a:endParaRPr>
                    </a:p>
                  </a:txBody>
                  <a:tcPr/>
                </a:tc>
                <a:extLst>
                  <a:ext uri="{0D108BD9-81ED-4DB2-BD59-A6C34878D82A}">
                    <a16:rowId xmlns:a16="http://schemas.microsoft.com/office/drawing/2014/main" val="410097746"/>
                  </a:ext>
                </a:extLst>
              </a:tr>
              <a:tr h="370840">
                <a:tc>
                  <a:txBody>
                    <a:bodyPr/>
                    <a:lstStyle/>
                    <a:p>
                      <a:endParaRPr lang="en-US">
                        <a:solidFill>
                          <a:schemeClr val="tx1">
                            <a:lumMod val="65000"/>
                            <a:lumOff val="35000"/>
                          </a:schemeClr>
                        </a:solidFill>
                      </a:endParaRPr>
                    </a:p>
                  </a:txBody>
                  <a:tcPr/>
                </a:tc>
                <a:tc>
                  <a:txBody>
                    <a:bodyPr/>
                    <a:lstStyle/>
                    <a:p>
                      <a:endParaRPr lang="en-US" dirty="0">
                        <a:solidFill>
                          <a:schemeClr val="tx1">
                            <a:lumMod val="65000"/>
                            <a:lumOff val="35000"/>
                          </a:schemeClr>
                        </a:solidFill>
                      </a:endParaRPr>
                    </a:p>
                  </a:txBody>
                  <a:tcPr/>
                </a:tc>
                <a:tc>
                  <a:txBody>
                    <a:bodyPr/>
                    <a:lstStyle/>
                    <a:p>
                      <a:endParaRPr lang="en-US" dirty="0">
                        <a:solidFill>
                          <a:schemeClr val="tx1">
                            <a:lumMod val="65000"/>
                            <a:lumOff val="35000"/>
                          </a:schemeClr>
                        </a:solidFill>
                      </a:endParaRPr>
                    </a:p>
                  </a:txBody>
                  <a:tcPr/>
                </a:tc>
                <a:extLst>
                  <a:ext uri="{0D108BD9-81ED-4DB2-BD59-A6C34878D82A}">
                    <a16:rowId xmlns:a16="http://schemas.microsoft.com/office/drawing/2014/main" val="2424101014"/>
                  </a:ext>
                </a:extLst>
              </a:tr>
              <a:tr h="370840">
                <a:tc>
                  <a:txBody>
                    <a:bodyPr/>
                    <a:lstStyle/>
                    <a:p>
                      <a:endParaRPr lang="en-US" dirty="0">
                        <a:solidFill>
                          <a:schemeClr val="tx1">
                            <a:lumMod val="65000"/>
                            <a:lumOff val="35000"/>
                          </a:schemeClr>
                        </a:solidFill>
                      </a:endParaRPr>
                    </a:p>
                  </a:txBody>
                  <a:tcPr/>
                </a:tc>
                <a:tc>
                  <a:txBody>
                    <a:bodyPr/>
                    <a:lstStyle/>
                    <a:p>
                      <a:endParaRPr lang="en-US" dirty="0">
                        <a:solidFill>
                          <a:schemeClr val="tx1">
                            <a:lumMod val="65000"/>
                            <a:lumOff val="35000"/>
                          </a:schemeClr>
                        </a:solidFill>
                      </a:endParaRPr>
                    </a:p>
                  </a:txBody>
                  <a:tcPr/>
                </a:tc>
                <a:tc>
                  <a:txBody>
                    <a:bodyPr/>
                    <a:lstStyle/>
                    <a:p>
                      <a:endParaRPr lang="en-US" dirty="0">
                        <a:solidFill>
                          <a:schemeClr val="tx1">
                            <a:lumMod val="65000"/>
                            <a:lumOff val="35000"/>
                          </a:schemeClr>
                        </a:solidFill>
                      </a:endParaRPr>
                    </a:p>
                  </a:txBody>
                  <a:tcPr/>
                </a:tc>
                <a:extLst>
                  <a:ext uri="{0D108BD9-81ED-4DB2-BD59-A6C34878D82A}">
                    <a16:rowId xmlns:a16="http://schemas.microsoft.com/office/drawing/2014/main" val="1854427757"/>
                  </a:ext>
                </a:extLst>
              </a:tr>
              <a:tr h="370840">
                <a:tc>
                  <a:txBody>
                    <a:bodyPr/>
                    <a:lstStyle/>
                    <a:p>
                      <a:endParaRPr lang="en-US" dirty="0">
                        <a:solidFill>
                          <a:schemeClr val="tx1">
                            <a:lumMod val="65000"/>
                            <a:lumOff val="35000"/>
                          </a:schemeClr>
                        </a:solidFill>
                      </a:endParaRPr>
                    </a:p>
                  </a:txBody>
                  <a:tcPr/>
                </a:tc>
                <a:tc>
                  <a:txBody>
                    <a:bodyPr/>
                    <a:lstStyle/>
                    <a:p>
                      <a:endParaRPr lang="en-US" dirty="0">
                        <a:solidFill>
                          <a:schemeClr val="tx1">
                            <a:lumMod val="65000"/>
                            <a:lumOff val="35000"/>
                          </a:schemeClr>
                        </a:solidFill>
                      </a:endParaRPr>
                    </a:p>
                  </a:txBody>
                  <a:tcPr/>
                </a:tc>
                <a:tc>
                  <a:txBody>
                    <a:bodyPr/>
                    <a:lstStyle/>
                    <a:p>
                      <a:endParaRPr lang="en-US" dirty="0">
                        <a:solidFill>
                          <a:schemeClr val="tx1">
                            <a:lumMod val="65000"/>
                            <a:lumOff val="35000"/>
                          </a:schemeClr>
                        </a:solidFill>
                      </a:endParaRPr>
                    </a:p>
                  </a:txBody>
                  <a:tcPr/>
                </a:tc>
                <a:extLst>
                  <a:ext uri="{0D108BD9-81ED-4DB2-BD59-A6C34878D82A}">
                    <a16:rowId xmlns:a16="http://schemas.microsoft.com/office/drawing/2014/main" val="266707357"/>
                  </a:ext>
                </a:extLst>
              </a:tr>
            </a:tbl>
          </a:graphicData>
        </a:graphic>
      </p:graphicFrame>
      <p:sp>
        <p:nvSpPr>
          <p:cNvPr id="5" name="TextBox 4">
            <a:extLst>
              <a:ext uri="{FF2B5EF4-FFF2-40B4-BE49-F238E27FC236}">
                <a16:creationId xmlns:a16="http://schemas.microsoft.com/office/drawing/2014/main" id="{9834833B-8C59-4B41-9B6A-16A8D8F867E2}"/>
              </a:ext>
            </a:extLst>
          </p:cNvPr>
          <p:cNvSpPr txBox="1"/>
          <p:nvPr/>
        </p:nvSpPr>
        <p:spPr>
          <a:xfrm>
            <a:off x="13335" y="6582975"/>
            <a:ext cx="12192000" cy="276999"/>
          </a:xfrm>
          <a:prstGeom prst="rect">
            <a:avLst/>
          </a:prstGeom>
          <a:solidFill>
            <a:schemeClr val="bg1">
              <a:lumMod val="95000"/>
            </a:schemeClr>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Want more best practices? Visit </a:t>
            </a:r>
            <a:r>
              <a:rPr kumimoji="0" lang="en-US"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hlinkClick r:id="rId2"/>
              </a:rPr>
              <a:t>Praxie.com</a:t>
            </a:r>
            <a:endParaRPr kumimoji="0" lang="en-US"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endParaRPr>
          </a:p>
        </p:txBody>
      </p:sp>
      <p:sp>
        <p:nvSpPr>
          <p:cNvPr id="6" name="TextBox 5">
            <a:extLst>
              <a:ext uri="{FF2B5EF4-FFF2-40B4-BE49-F238E27FC236}">
                <a16:creationId xmlns:a16="http://schemas.microsoft.com/office/drawing/2014/main" id="{58230924-07A3-DA49-9BC2-1F9EF4F64368}"/>
              </a:ext>
            </a:extLst>
          </p:cNvPr>
          <p:cNvSpPr txBox="1"/>
          <p:nvPr/>
        </p:nvSpPr>
        <p:spPr>
          <a:xfrm>
            <a:off x="557937" y="1117190"/>
            <a:ext cx="11144589" cy="307777"/>
          </a:xfrm>
          <a:prstGeom prst="rect">
            <a:avLst/>
          </a:prstGeom>
          <a:noFill/>
        </p:spPr>
        <p:txBody>
          <a:bodyPr wrap="square" rtlCol="0">
            <a:spAutoFit/>
          </a:bodyPr>
          <a:lstStyle/>
          <a:p>
            <a:pPr lvl="0"/>
            <a:r>
              <a:rPr lang="en-US" sz="1400" dirty="0">
                <a:solidFill>
                  <a:prstClr val="black">
                    <a:lumMod val="50000"/>
                    <a:lumOff val="50000"/>
                  </a:prstClr>
                </a:solidFill>
              </a:rPr>
              <a:t>Create an action plan to implement your House of Lean foundational initiatives and process improvements.</a:t>
            </a:r>
            <a:endParaRPr kumimoji="0" lang="en-US" sz="1400" b="0" i="0" u="none" strike="noStrike" kern="1200" cap="none" spc="0" normalizeH="0" baseline="0" noProof="0" dirty="0">
              <a:ln>
                <a:noFill/>
              </a:ln>
              <a:solidFill>
                <a:prstClr val="black">
                  <a:lumMod val="50000"/>
                  <a:lumOff val="50000"/>
                </a:prstClr>
              </a:solidFill>
              <a:effectLst/>
              <a:uLnTx/>
              <a:uFillTx/>
              <a:latin typeface="Calibri"/>
              <a:ea typeface="+mn-ea"/>
              <a:cs typeface="+mn-cs"/>
            </a:endParaRPr>
          </a:p>
        </p:txBody>
      </p:sp>
    </p:spTree>
    <p:extLst>
      <p:ext uri="{BB962C8B-B14F-4D97-AF65-F5344CB8AC3E}">
        <p14:creationId xmlns:p14="http://schemas.microsoft.com/office/powerpoint/2010/main" val="31071167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Choices xmlns="2b6f4d9c-e67e-4634-a886-8566b3a998fa" xsi:nil="true"/>
    <TaxCatchAll xmlns="3c7d788f-59f0-4ee8-87d4-6b60b595ee8d" xsi:nil="true"/>
    <lcf76f155ced4ddcb4097134ff3c332f xmlns="2b6f4d9c-e67e-4634-a886-8566b3a998fa">
      <Terms xmlns="http://schemas.microsoft.com/office/infopath/2007/PartnerControls"/>
    </lcf76f155ced4ddcb4097134ff3c332f>
    <l818df8a0a674e35b3dc206ef12f8e81 xmlns="2b6f4d9c-e67e-4634-a886-8566b3a998fa">
      <Terms xmlns="http://schemas.microsoft.com/office/infopath/2007/PartnerControls"/>
    </l818df8a0a674e35b3dc206ef12f8e81>
    <Choice2 xmlns="2b6f4d9c-e67e-4634-a886-8566b3a998fa"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899AB1BC93D4E4D960A38F828B74F9A" ma:contentTypeVersion="22" ma:contentTypeDescription="Create a new document." ma:contentTypeScope="" ma:versionID="cbd20e80dd8e6aa652f2e14ac64b8571">
  <xsd:schema xmlns:xsd="http://www.w3.org/2001/XMLSchema" xmlns:xs="http://www.w3.org/2001/XMLSchema" xmlns:p="http://schemas.microsoft.com/office/2006/metadata/properties" xmlns:ns2="3c7d788f-59f0-4ee8-87d4-6b60b595ee8d" xmlns:ns3="2b6f4d9c-e67e-4634-a886-8566b3a998fa" targetNamespace="http://schemas.microsoft.com/office/2006/metadata/properties" ma:root="true" ma:fieldsID="9d2b15c11c72407b5cb5cda19bfb0cc0" ns2:_="" ns3:_="">
    <xsd:import namespace="3c7d788f-59f0-4ee8-87d4-6b60b595ee8d"/>
    <xsd:import namespace="2b6f4d9c-e67e-4634-a886-8566b3a998f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3:MediaServiceLocation" minOccurs="0"/>
                <xsd:element ref="ns3:MediaLengthInSeconds" minOccurs="0"/>
                <xsd:element ref="ns3:l818df8a0a674e35b3dc206ef12f8e81" minOccurs="0"/>
                <xsd:element ref="ns2:TaxCatchAll" minOccurs="0"/>
                <xsd:element ref="ns3:Choices" minOccurs="0"/>
                <xsd:element ref="ns3:Choice2" minOccurs="0"/>
                <xsd:element ref="ns3:lcf76f155ced4ddcb4097134ff3c332f"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7d788f-59f0-4ee8-87d4-6b60b595ee8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acb10aa8-48d9-41ba-92ef-27d574b4dc5d}" ma:internalName="TaxCatchAll" ma:showField="CatchAllData" ma:web="3c7d788f-59f0-4ee8-87d4-6b60b595ee8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2b6f4d9c-e67e-4634-a886-8566b3a998fa"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818df8a0a674e35b3dc206ef12f8e81" ma:index="22" nillable="true" ma:taxonomy="true" ma:internalName="l818df8a0a674e35b3dc206ef12f8e81" ma:taxonomyFieldName="Terms" ma:displayName="Terms" ma:default="" ma:fieldId="{5818df8a-0a67-4e35-b3dc-206ef12f8e81}" ma:taxonomyMulti="true" ma:sspId="0922d35c-0ea5-414d-84ee-4be5c00ce842" ma:termSetId="378aaa4f-a544-4f46-99c4-0e39d00bb6ab" ma:anchorId="00000000-0000-0000-0000-000000000000" ma:open="false" ma:isKeyword="false">
      <xsd:complexType>
        <xsd:sequence>
          <xsd:element ref="pc:Terms" minOccurs="0" maxOccurs="1"/>
        </xsd:sequence>
      </xsd:complexType>
    </xsd:element>
    <xsd:element name="Choices" ma:index="24" nillable="true" ma:displayName="Choices" ma:format="Dropdown" ma:internalName="Choices">
      <xsd:simpleType>
        <xsd:restriction base="dms:Choice">
          <xsd:enumeration value="Choice 1"/>
          <xsd:enumeration value="Choice 2"/>
          <xsd:enumeration value="Choice 3"/>
          <xsd:enumeration value="Taggy 1"/>
          <xsd:enumeration value="Taggy 2"/>
          <xsd:enumeration value="Choice 5"/>
        </xsd:restriction>
      </xsd:simpleType>
    </xsd:element>
    <xsd:element name="Choice2" ma:index="25" nillable="true" ma:displayName="Choice 2" ma:format="Dropdown" ma:internalName="Choice2">
      <xsd:simpleType>
        <xsd:restriction base="dms:Choice">
          <xsd:enumeration value="Two 1"/>
          <xsd:enumeration value="Two 2"/>
          <xsd:enumeration value="Two 3"/>
        </xsd:restriction>
      </xsd:simpleType>
    </xsd:element>
    <xsd:element name="lcf76f155ced4ddcb4097134ff3c332f" ma:index="27" nillable="true" ma:taxonomy="true" ma:internalName="lcf76f155ced4ddcb4097134ff3c332f" ma:taxonomyFieldName="MediaServiceImageTags" ma:displayName="Image Tags" ma:readOnly="false" ma:fieldId="{5cf76f15-5ced-4ddc-b409-7134ff3c332f}" ma:taxonomyMulti="true" ma:sspId="0922d35c-0ea5-414d-84ee-4be5c00ce84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FD2720B-28F1-4100-8F03-3AFF0D1F5C1E}">
  <ds:schemaRefs>
    <ds:schemaRef ds:uri="http://purl.org/dc/terms/"/>
    <ds:schemaRef ds:uri="http://schemas.microsoft.com/office/2006/metadata/properties"/>
    <ds:schemaRef ds:uri="http://schemas.openxmlformats.org/package/2006/metadata/core-properties"/>
    <ds:schemaRef ds:uri="3c7d788f-59f0-4ee8-87d4-6b60b595ee8d"/>
    <ds:schemaRef ds:uri="http://schemas.microsoft.com/office/infopath/2007/PartnerControls"/>
    <ds:schemaRef ds:uri="http://www.w3.org/XML/1998/namespace"/>
    <ds:schemaRef ds:uri="http://schemas.microsoft.com/office/2006/documentManagement/types"/>
    <ds:schemaRef ds:uri="http://purl.org/dc/elements/1.1/"/>
    <ds:schemaRef ds:uri="http://purl.org/dc/dcmitype/"/>
    <ds:schemaRef ds:uri="2b6f4d9c-e67e-4634-a886-8566b3a998fa"/>
  </ds:schemaRefs>
</ds:datastoreItem>
</file>

<file path=customXml/itemProps2.xml><?xml version="1.0" encoding="utf-8"?>
<ds:datastoreItem xmlns:ds="http://schemas.openxmlformats.org/officeDocument/2006/customXml" ds:itemID="{2E50A0AF-9A0A-40BD-8F3A-5A83E654463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c7d788f-59f0-4ee8-87d4-6b60b595ee8d"/>
    <ds:schemaRef ds:uri="2b6f4d9c-e67e-4634-a886-8566b3a998f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A6BB515-2F14-43B0-8DC0-FB6315D4BDB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4159</TotalTime>
  <Words>461</Words>
  <Application>Microsoft Office PowerPoint</Application>
  <PresentationFormat>Widescreen</PresentationFormat>
  <Paragraphs>48</Paragraphs>
  <Slides>3</Slides>
  <Notes>2</Notes>
  <HiddenSlides>0</HiddenSlides>
  <MMClips>0</MMClips>
  <ScaleCrop>false</ScaleCrop>
  <HeadingPairs>
    <vt:vector size="4" baseType="variant">
      <vt:variant>
        <vt:lpstr>Theme</vt:lpstr>
      </vt:variant>
      <vt:variant>
        <vt:i4>2</vt:i4>
      </vt:variant>
      <vt:variant>
        <vt:lpstr>Slide Titles</vt:lpstr>
      </vt:variant>
      <vt:variant>
        <vt:i4>3</vt:i4>
      </vt:variant>
    </vt:vector>
  </HeadingPairs>
  <TitlesOfParts>
    <vt:vector size="5" baseType="lpstr">
      <vt:lpstr>Office Theme</vt:lpstr>
      <vt:lpstr>1_Office Theme</vt:lpstr>
      <vt:lpstr>House of Lean</vt:lpstr>
      <vt:lpstr>House of Lean</vt:lpstr>
      <vt:lpstr>Actions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Soren Kaplan</dc:creator>
  <cp:lastModifiedBy>Soren Kaplan</cp:lastModifiedBy>
  <cp:revision>67</cp:revision>
  <dcterms:created xsi:type="dcterms:W3CDTF">2018-02-04T00:01:51Z</dcterms:created>
  <dcterms:modified xsi:type="dcterms:W3CDTF">2025-02-10T22:11:54Z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0x010100D899AB1BC93D4E4D960A38F828B74F9A</vt:lpwstr>
  </property>
</Properties>
</file>