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10"/>
  </p:notesMasterIdLst>
  <p:sldIdLst>
    <p:sldId id="264" r:id="rId6"/>
    <p:sldId id="267" r:id="rId7"/>
    <p:sldId id="270" r:id="rId8"/>
    <p:sldId id="27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E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3FBC0E-4EBB-0A90-457A-B2EFC7152C67}" v="4" dt="2025-02-05T21:56:38.0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502" autoAdjust="0"/>
    <p:restoredTop sz="96190"/>
  </p:normalViewPr>
  <p:slideViewPr>
    <p:cSldViewPr snapToGrid="0">
      <p:cViewPr varScale="1">
        <p:scale>
          <a:sx n="119" d="100"/>
          <a:sy n="119" d="100"/>
        </p:scale>
        <p:origin x="448" y="176"/>
      </p:cViewPr>
      <p:guideLst>
        <p:guide orient="horz" pos="2160"/>
        <p:guide pos="3840"/>
      </p:guideLst>
    </p:cSldViewPr>
  </p:slideViewPr>
  <p:notesTextViewPr>
    <p:cViewPr>
      <p:scale>
        <a:sx n="1" d="1"/>
        <a:sy n="1" d="1"/>
      </p:scale>
      <p:origin x="0" y="0"/>
    </p:cViewPr>
  </p:notesTextViewPr>
  <p:notesViewPr>
    <p:cSldViewPr snapToGrid="0">
      <p:cViewPr varScale="1">
        <p:scale>
          <a:sx n="103" d="100"/>
          <a:sy n="103" d="100"/>
        </p:scale>
        <p:origin x="4745" y="41"/>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2.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fan Ramsey" userId="S::sramsey@innovation-point.com::ec4101ff-a23d-4c99-9b28-4fa8caaa98d4" providerId="AD" clId="Web-{AC3FBC0E-4EBB-0A90-457A-B2EFC7152C67}"/>
    <pc:docChg chg="delSld modSld">
      <pc:chgData name="Stefan Ramsey" userId="S::sramsey@innovation-point.com::ec4101ff-a23d-4c99-9b28-4fa8caaa98d4" providerId="AD" clId="Web-{AC3FBC0E-4EBB-0A90-457A-B2EFC7152C67}" dt="2025-02-05T21:56:38.010" v="3"/>
      <pc:docMkLst>
        <pc:docMk/>
      </pc:docMkLst>
      <pc:sldChg chg="addSp modSp">
        <pc:chgData name="Stefan Ramsey" userId="S::sramsey@innovation-point.com::ec4101ff-a23d-4c99-9b28-4fa8caaa98d4" providerId="AD" clId="Web-{AC3FBC0E-4EBB-0A90-457A-B2EFC7152C67}" dt="2025-02-05T21:56:38.010" v="3"/>
        <pc:sldMkLst>
          <pc:docMk/>
          <pc:sldMk cId="2130917995" sldId="270"/>
        </pc:sldMkLst>
        <pc:spChg chg="add mod">
          <ac:chgData name="Stefan Ramsey" userId="S::sramsey@innovation-point.com::ec4101ff-a23d-4c99-9b28-4fa8caaa98d4" providerId="AD" clId="Web-{AC3FBC0E-4EBB-0A90-457A-B2EFC7152C67}" dt="2025-02-05T21:56:38.010" v="3"/>
          <ac:spMkLst>
            <pc:docMk/>
            <pc:sldMk cId="2130917995" sldId="270"/>
            <ac:spMk id="3" creationId="{8ACF1FDA-22C8-29AC-7DF1-5D9722BEC39D}"/>
          </ac:spMkLst>
        </pc:spChg>
      </pc:sldChg>
      <pc:sldChg chg="del">
        <pc:chgData name="Stefan Ramsey" userId="S::sramsey@innovation-point.com::ec4101ff-a23d-4c99-9b28-4fa8caaa98d4" providerId="AD" clId="Web-{AC3FBC0E-4EBB-0A90-457A-B2EFC7152C67}" dt="2025-02-05T21:56:11.227" v="0"/>
        <pc:sldMkLst>
          <pc:docMk/>
          <pc:sldMk cId="2463231344" sldId="273"/>
        </pc:sldMkLst>
      </pc:sldChg>
    </pc:docChg>
  </pc:docChgLst>
  <pc:docChgLst>
    <pc:chgData name="Gabriel Mendoza" userId="1db57bf0-472e-4f10-9c09-fbc986dd95a0" providerId="ADAL" clId="{14FE0822-A390-4D4F-875A-539D5CFFD5A8}"/>
    <pc:docChg chg="addSld modSld">
      <pc:chgData name="Gabriel Mendoza" userId="1db57bf0-472e-4f10-9c09-fbc986dd95a0" providerId="ADAL" clId="{14FE0822-A390-4D4F-875A-539D5CFFD5A8}" dt="2021-07-19T15:47:34.955" v="1"/>
      <pc:docMkLst>
        <pc:docMk/>
      </pc:docMkLst>
      <pc:sldChg chg="modSp add mod">
        <pc:chgData name="Gabriel Mendoza" userId="1db57bf0-472e-4f10-9c09-fbc986dd95a0" providerId="ADAL" clId="{14FE0822-A390-4D4F-875A-539D5CFFD5A8}" dt="2021-07-19T15:47:34.955" v="1"/>
        <pc:sldMkLst>
          <pc:docMk/>
          <pc:sldMk cId="2130917995" sldId="270"/>
        </pc:sldMkLst>
        <pc:spChg chg="mod">
          <ac:chgData name="Gabriel Mendoza" userId="1db57bf0-472e-4f10-9c09-fbc986dd95a0" providerId="ADAL" clId="{14FE0822-A390-4D4F-875A-539D5CFFD5A8}" dt="2021-07-19T15:47:34.955" v="1"/>
          <ac:spMkLst>
            <pc:docMk/>
            <pc:sldMk cId="2130917995" sldId="270"/>
            <ac:spMk id="2" creationId="{3313735E-CAC6-F84D-A3AE-BA514F8B47F3}"/>
          </ac:spMkLst>
        </pc:spChg>
      </pc:sldChg>
    </pc:docChg>
  </pc:docChgLst>
  <pc:docChgLst>
    <pc:chgData name="Michael Lynch" userId="e9c092b6-72c7-49ee-9ffd-7dfbc8d47592" providerId="ADAL" clId="{8335C439-A011-4A8A-999E-BE132EFFBA73}"/>
    <pc:docChg chg="undo custSel delSld modSld">
      <pc:chgData name="Michael Lynch" userId="e9c092b6-72c7-49ee-9ffd-7dfbc8d47592" providerId="ADAL" clId="{8335C439-A011-4A8A-999E-BE132EFFBA73}" dt="2021-07-06T22:55:37.456" v="1059" actId="20577"/>
      <pc:docMkLst>
        <pc:docMk/>
      </pc:docMkLst>
      <pc:sldChg chg="modSp mod">
        <pc:chgData name="Michael Lynch" userId="e9c092b6-72c7-49ee-9ffd-7dfbc8d47592" providerId="ADAL" clId="{8335C439-A011-4A8A-999E-BE132EFFBA73}" dt="2021-07-06T22:39:12.344" v="31" actId="20577"/>
        <pc:sldMkLst>
          <pc:docMk/>
          <pc:sldMk cId="3941081118" sldId="264"/>
        </pc:sldMkLst>
        <pc:spChg chg="mod">
          <ac:chgData name="Michael Lynch" userId="e9c092b6-72c7-49ee-9ffd-7dfbc8d47592" providerId="ADAL" clId="{8335C439-A011-4A8A-999E-BE132EFFBA73}" dt="2021-07-06T22:39:12.344" v="31" actId="20577"/>
          <ac:spMkLst>
            <pc:docMk/>
            <pc:sldMk cId="3941081118" sldId="264"/>
            <ac:spMk id="4" creationId="{1BFAD05F-BB7B-435F-99B2-4C4FF65A4604}"/>
          </ac:spMkLst>
        </pc:spChg>
        <pc:spChg chg="mod">
          <ac:chgData name="Michael Lynch" userId="e9c092b6-72c7-49ee-9ffd-7dfbc8d47592" providerId="ADAL" clId="{8335C439-A011-4A8A-999E-BE132EFFBA73}" dt="2021-07-06T22:39:04.740" v="8" actId="27636"/>
          <ac:spMkLst>
            <pc:docMk/>
            <pc:sldMk cId="3941081118" sldId="264"/>
            <ac:spMk id="5" creationId="{B0A612E1-BBDD-45BF-B365-57730CE9CD64}"/>
          </ac:spMkLst>
        </pc:spChg>
      </pc:sldChg>
      <pc:sldChg chg="del">
        <pc:chgData name="Michael Lynch" userId="e9c092b6-72c7-49ee-9ffd-7dfbc8d47592" providerId="ADAL" clId="{8335C439-A011-4A8A-999E-BE132EFFBA73}" dt="2021-07-06T22:39:16.158" v="32" actId="47"/>
        <pc:sldMkLst>
          <pc:docMk/>
          <pc:sldMk cId="3586316628" sldId="265"/>
        </pc:sldMkLst>
      </pc:sldChg>
      <pc:sldChg chg="addSp delSp modSp mod">
        <pc:chgData name="Michael Lynch" userId="e9c092b6-72c7-49ee-9ffd-7dfbc8d47592" providerId="ADAL" clId="{8335C439-A011-4A8A-999E-BE132EFFBA73}" dt="2021-07-06T22:55:37.456" v="1059" actId="20577"/>
        <pc:sldMkLst>
          <pc:docMk/>
          <pc:sldMk cId="896249539" sldId="267"/>
        </pc:sldMkLst>
        <pc:spChg chg="add mod">
          <ac:chgData name="Michael Lynch" userId="e9c092b6-72c7-49ee-9ffd-7dfbc8d47592" providerId="ADAL" clId="{8335C439-A011-4A8A-999E-BE132EFFBA73}" dt="2021-07-06T22:41:09.663" v="125" actId="1038"/>
          <ac:spMkLst>
            <pc:docMk/>
            <pc:sldMk cId="896249539" sldId="267"/>
            <ac:spMk id="2" creationId="{195C7A71-182B-47A1-BF5E-841510C62451}"/>
          </ac:spMkLst>
        </pc:spChg>
        <pc:spChg chg="mod">
          <ac:chgData name="Michael Lynch" userId="e9c092b6-72c7-49ee-9ffd-7dfbc8d47592" providerId="ADAL" clId="{8335C439-A011-4A8A-999E-BE132EFFBA73}" dt="2021-07-06T22:39:29.527" v="56" actId="20577"/>
          <ac:spMkLst>
            <pc:docMk/>
            <pc:sldMk cId="896249539" sldId="267"/>
            <ac:spMk id="4" creationId="{1BFAD05F-BB7B-435F-99B2-4C4FF65A4604}"/>
          </ac:spMkLst>
        </pc:spChg>
        <pc:spChg chg="add mod">
          <ac:chgData name="Michael Lynch" userId="e9c092b6-72c7-49ee-9ffd-7dfbc8d47592" providerId="ADAL" clId="{8335C439-A011-4A8A-999E-BE132EFFBA73}" dt="2021-07-06T22:41:49.384" v="182" actId="14100"/>
          <ac:spMkLst>
            <pc:docMk/>
            <pc:sldMk cId="896249539" sldId="267"/>
            <ac:spMk id="11" creationId="{6BCD66A5-506F-4566-BAC7-AAC56A9564AE}"/>
          </ac:spMkLst>
        </pc:spChg>
        <pc:spChg chg="add mod">
          <ac:chgData name="Michael Lynch" userId="e9c092b6-72c7-49ee-9ffd-7dfbc8d47592" providerId="ADAL" clId="{8335C439-A011-4A8A-999E-BE132EFFBA73}" dt="2021-07-06T22:47:11.256" v="404" actId="14100"/>
          <ac:spMkLst>
            <pc:docMk/>
            <pc:sldMk cId="896249539" sldId="267"/>
            <ac:spMk id="12" creationId="{1180E6E9-FEB6-4FB1-8C89-47946840907A}"/>
          </ac:spMkLst>
        </pc:spChg>
        <pc:spChg chg="add mod">
          <ac:chgData name="Michael Lynch" userId="e9c092b6-72c7-49ee-9ffd-7dfbc8d47592" providerId="ADAL" clId="{8335C439-A011-4A8A-999E-BE132EFFBA73}" dt="2021-07-06T22:47:16.607" v="405" actId="1076"/>
          <ac:spMkLst>
            <pc:docMk/>
            <pc:sldMk cId="896249539" sldId="267"/>
            <ac:spMk id="13" creationId="{B75015AA-A469-4BB2-8FED-55B89C2EC549}"/>
          </ac:spMkLst>
        </pc:spChg>
        <pc:spChg chg="add mod">
          <ac:chgData name="Michael Lynch" userId="e9c092b6-72c7-49ee-9ffd-7dfbc8d47592" providerId="ADAL" clId="{8335C439-A011-4A8A-999E-BE132EFFBA73}" dt="2021-07-06T22:47:20.983" v="406" actId="1076"/>
          <ac:spMkLst>
            <pc:docMk/>
            <pc:sldMk cId="896249539" sldId="267"/>
            <ac:spMk id="14" creationId="{32BBC163-3920-47FA-B50A-52C85A9BD8B1}"/>
          </ac:spMkLst>
        </pc:spChg>
        <pc:spChg chg="add mod">
          <ac:chgData name="Michael Lynch" userId="e9c092b6-72c7-49ee-9ffd-7dfbc8d47592" providerId="ADAL" clId="{8335C439-A011-4A8A-999E-BE132EFFBA73}" dt="2021-07-06T22:54:45.510" v="1040" actId="313"/>
          <ac:spMkLst>
            <pc:docMk/>
            <pc:sldMk cId="896249539" sldId="267"/>
            <ac:spMk id="23" creationId="{A882F404-34B2-4B91-AD03-260DC589B80B}"/>
          </ac:spMkLst>
        </pc:spChg>
        <pc:graphicFrameChg chg="add mod modGraphic">
          <ac:chgData name="Michael Lynch" userId="e9c092b6-72c7-49ee-9ffd-7dfbc8d47592" providerId="ADAL" clId="{8335C439-A011-4A8A-999E-BE132EFFBA73}" dt="2021-07-06T22:48:57.581" v="532" actId="242"/>
          <ac:graphicFrameMkLst>
            <pc:docMk/>
            <pc:sldMk cId="896249539" sldId="267"/>
            <ac:graphicFrameMk id="3" creationId="{BA81AC33-9CA9-42C4-A53E-A0F4952DEEB7}"/>
          </ac:graphicFrameMkLst>
        </pc:graphicFrameChg>
        <pc:graphicFrameChg chg="del">
          <ac:chgData name="Michael Lynch" userId="e9c092b6-72c7-49ee-9ffd-7dfbc8d47592" providerId="ADAL" clId="{8335C439-A011-4A8A-999E-BE132EFFBA73}" dt="2021-07-06T22:39:21.831" v="33" actId="478"/>
          <ac:graphicFrameMkLst>
            <pc:docMk/>
            <pc:sldMk cId="896249539" sldId="267"/>
            <ac:graphicFrameMk id="8" creationId="{8CC4613B-1806-7844-A1B2-DB5C94BF4BAA}"/>
          </ac:graphicFrameMkLst>
        </pc:graphicFrameChg>
        <pc:graphicFrameChg chg="add mod modGraphic">
          <ac:chgData name="Michael Lynch" userId="e9c092b6-72c7-49ee-9ffd-7dfbc8d47592" providerId="ADAL" clId="{8335C439-A011-4A8A-999E-BE132EFFBA73}" dt="2021-07-06T22:55:37.456" v="1059" actId="20577"/>
          <ac:graphicFrameMkLst>
            <pc:docMk/>
            <pc:sldMk cId="896249539" sldId="267"/>
            <ac:graphicFrameMk id="15" creationId="{F733EAEE-A7D4-47FA-9CA7-E0448480AD74}"/>
          </ac:graphicFrameMkLst>
        </pc:graphicFrameChg>
        <pc:graphicFrameChg chg="add mod modGraphic">
          <ac:chgData name="Michael Lynch" userId="e9c092b6-72c7-49ee-9ffd-7dfbc8d47592" providerId="ADAL" clId="{8335C439-A011-4A8A-999E-BE132EFFBA73}" dt="2021-07-06T22:49:47.472" v="602" actId="20577"/>
          <ac:graphicFrameMkLst>
            <pc:docMk/>
            <pc:sldMk cId="896249539" sldId="267"/>
            <ac:graphicFrameMk id="17" creationId="{EEBEBCD3-1233-40FA-BDF9-D93F49FE58DE}"/>
          </ac:graphicFrameMkLst>
        </pc:graphicFrameChg>
        <pc:graphicFrameChg chg="add mod modGraphic">
          <ac:chgData name="Michael Lynch" userId="e9c092b6-72c7-49ee-9ffd-7dfbc8d47592" providerId="ADAL" clId="{8335C439-A011-4A8A-999E-BE132EFFBA73}" dt="2021-07-06T22:50:19.800" v="676" actId="20577"/>
          <ac:graphicFrameMkLst>
            <pc:docMk/>
            <pc:sldMk cId="896249539" sldId="267"/>
            <ac:graphicFrameMk id="19" creationId="{B943F828-9B7F-4B98-9C95-5FD8BF0F95D4}"/>
          </ac:graphicFrameMkLst>
        </pc:graphicFrameChg>
        <pc:graphicFrameChg chg="add mod modGraphic">
          <ac:chgData name="Michael Lynch" userId="e9c092b6-72c7-49ee-9ffd-7dfbc8d47592" providerId="ADAL" clId="{8335C439-A011-4A8A-999E-BE132EFFBA73}" dt="2021-07-06T22:50:54.200" v="758" actId="20577"/>
          <ac:graphicFrameMkLst>
            <pc:docMk/>
            <pc:sldMk cId="896249539" sldId="267"/>
            <ac:graphicFrameMk id="21" creationId="{B426A42D-B2CF-4BE8-9CEB-6D7C40DF9D03}"/>
          </ac:graphicFrameMkLst>
        </pc:graphicFrameChg>
        <pc:picChg chg="del">
          <ac:chgData name="Michael Lynch" userId="e9c092b6-72c7-49ee-9ffd-7dfbc8d47592" providerId="ADAL" clId="{8335C439-A011-4A8A-999E-BE132EFFBA73}" dt="2021-07-06T22:39:21.831" v="33" actId="478"/>
          <ac:picMkLst>
            <pc:docMk/>
            <pc:sldMk cId="896249539" sldId="267"/>
            <ac:picMk id="9" creationId="{3AEB56EB-7333-A045-88D3-F92B900F73D6}"/>
          </ac:picMkLst>
        </pc:picChg>
        <pc:picChg chg="del">
          <ac:chgData name="Michael Lynch" userId="e9c092b6-72c7-49ee-9ffd-7dfbc8d47592" providerId="ADAL" clId="{8335C439-A011-4A8A-999E-BE132EFFBA73}" dt="2021-07-06T22:39:21.831" v="33" actId="478"/>
          <ac:picMkLst>
            <pc:docMk/>
            <pc:sldMk cId="896249539" sldId="267"/>
            <ac:picMk id="10" creationId="{FB712229-62BB-3446-8EC2-AEB6006E3FDB}"/>
          </ac:picMkLst>
        </pc:picChg>
        <pc:cxnChg chg="add mod">
          <ac:chgData name="Michael Lynch" userId="e9c092b6-72c7-49ee-9ffd-7dfbc8d47592" providerId="ADAL" clId="{8335C439-A011-4A8A-999E-BE132EFFBA73}" dt="2021-07-06T22:46:48.201" v="401" actId="208"/>
          <ac:cxnSpMkLst>
            <pc:docMk/>
            <pc:sldMk cId="896249539" sldId="267"/>
            <ac:cxnSpMk id="6" creationId="{2EC45A09-C853-4F93-920F-BFD75BE0287D}"/>
          </ac:cxnSpMkLst>
        </pc:cxnChg>
        <pc:cxnChg chg="add mod">
          <ac:chgData name="Michael Lynch" userId="e9c092b6-72c7-49ee-9ffd-7dfbc8d47592" providerId="ADAL" clId="{8335C439-A011-4A8A-999E-BE132EFFBA73}" dt="2021-07-06T22:46:56.632" v="402" actId="571"/>
          <ac:cxnSpMkLst>
            <pc:docMk/>
            <pc:sldMk cId="896249539" sldId="267"/>
            <ac:cxnSpMk id="16" creationId="{80DDEAD6-C4AF-4197-A51C-E71114E2788C}"/>
          </ac:cxnSpMkLst>
        </pc:cxnChg>
        <pc:cxnChg chg="add mod">
          <ac:chgData name="Michael Lynch" userId="e9c092b6-72c7-49ee-9ffd-7dfbc8d47592" providerId="ADAL" clId="{8335C439-A011-4A8A-999E-BE132EFFBA73}" dt="2021-07-06T22:47:34.642" v="408" actId="1076"/>
          <ac:cxnSpMkLst>
            <pc:docMk/>
            <pc:sldMk cId="896249539" sldId="267"/>
            <ac:cxnSpMk id="18" creationId="{4669EBF6-A957-4968-AAFA-150DC07E71C6}"/>
          </ac:cxnSpMkLst>
        </pc:cxnChg>
        <pc:cxnChg chg="add mod">
          <ac:chgData name="Michael Lynch" userId="e9c092b6-72c7-49ee-9ffd-7dfbc8d47592" providerId="ADAL" clId="{8335C439-A011-4A8A-999E-BE132EFFBA73}" dt="2021-07-06T22:47:38.641" v="409" actId="571"/>
          <ac:cxnSpMkLst>
            <pc:docMk/>
            <pc:sldMk cId="896249539" sldId="267"/>
            <ac:cxnSpMk id="20" creationId="{C6B3DB60-9F4E-4D9D-95C4-D5FDF34B0617}"/>
          </ac:cxnSpMkLst>
        </pc:cxnChg>
        <pc:cxnChg chg="add mod">
          <ac:chgData name="Michael Lynch" userId="e9c092b6-72c7-49ee-9ffd-7dfbc8d47592" providerId="ADAL" clId="{8335C439-A011-4A8A-999E-BE132EFFBA73}" dt="2021-07-06T22:47:46.072" v="410" actId="571"/>
          <ac:cxnSpMkLst>
            <pc:docMk/>
            <pc:sldMk cId="896249539" sldId="267"/>
            <ac:cxnSpMk id="22" creationId="{0E1A089C-A0DC-4D65-8221-4843FCFDA56D}"/>
          </ac:cxnSpMkLst>
        </pc:cxnChg>
      </pc:sldChg>
      <pc:sldChg chg="addSp modSp mod">
        <pc:chgData name="Michael Lynch" userId="e9c092b6-72c7-49ee-9ffd-7dfbc8d47592" providerId="ADAL" clId="{8335C439-A011-4A8A-999E-BE132EFFBA73}" dt="2021-07-06T22:53:39.111" v="1039" actId="14100"/>
        <pc:sldMkLst>
          <pc:docMk/>
          <pc:sldMk cId="2157248967" sldId="268"/>
        </pc:sldMkLst>
        <pc:spChg chg="add mod">
          <ac:chgData name="Michael Lynch" userId="e9c092b6-72c7-49ee-9ffd-7dfbc8d47592" providerId="ADAL" clId="{8335C439-A011-4A8A-999E-BE132EFFBA73}" dt="2021-07-06T22:53:32.121" v="1038" actId="20577"/>
          <ac:spMkLst>
            <pc:docMk/>
            <pc:sldMk cId="2157248967" sldId="268"/>
            <ac:spMk id="6" creationId="{9717E101-F184-4FB4-A346-CDA908398EC4}"/>
          </ac:spMkLst>
        </pc:spChg>
        <pc:graphicFrameChg chg="mod modGraphic">
          <ac:chgData name="Michael Lynch" userId="e9c092b6-72c7-49ee-9ffd-7dfbc8d47592" providerId="ADAL" clId="{8335C439-A011-4A8A-999E-BE132EFFBA73}" dt="2021-07-06T22:53:39.111" v="1039" actId="14100"/>
          <ac:graphicFrameMkLst>
            <pc:docMk/>
            <pc:sldMk cId="2157248967" sldId="268"/>
            <ac:graphicFrameMk id="4" creationId="{E778038A-19BB-5E4E-A88B-114A9F3B0A2D}"/>
          </ac:graphicFrameMkLst>
        </pc:graphicFrameChg>
      </pc:sldChg>
    </pc:docChg>
  </pc:docChgLst>
  <pc:docChgLst>
    <pc:chgData name="Soren Kaplan" userId="74b3a3c5-0de4-492b-9de0-324272078dd5" providerId="ADAL" clId="{33A726FD-227E-DA48-A545-92A5701FBED0}"/>
    <pc:docChg chg="custSel addSld delSld modSld">
      <pc:chgData name="Soren Kaplan" userId="74b3a3c5-0de4-492b-9de0-324272078dd5" providerId="ADAL" clId="{33A726FD-227E-DA48-A545-92A5701FBED0}" dt="2021-09-23T14:17:48.872" v="41" actId="20577"/>
      <pc:docMkLst>
        <pc:docMk/>
      </pc:docMkLst>
      <pc:sldChg chg="del">
        <pc:chgData name="Soren Kaplan" userId="74b3a3c5-0de4-492b-9de0-324272078dd5" providerId="ADAL" clId="{33A726FD-227E-DA48-A545-92A5701FBED0}" dt="2021-09-23T14:17:22.355" v="8" actId="2696"/>
        <pc:sldMkLst>
          <pc:docMk/>
          <pc:sldMk cId="1955419265" sldId="262"/>
        </pc:sldMkLst>
      </pc:sldChg>
      <pc:sldChg chg="addSp delSp modSp mod">
        <pc:chgData name="Soren Kaplan" userId="74b3a3c5-0de4-492b-9de0-324272078dd5" providerId="ADAL" clId="{33A726FD-227E-DA48-A545-92A5701FBED0}" dt="2021-09-23T14:17:02.278" v="7"/>
        <pc:sldMkLst>
          <pc:docMk/>
          <pc:sldMk cId="3941081118" sldId="264"/>
        </pc:sldMkLst>
        <pc:spChg chg="add del mod">
          <ac:chgData name="Soren Kaplan" userId="74b3a3c5-0de4-492b-9de0-324272078dd5" providerId="ADAL" clId="{33A726FD-227E-DA48-A545-92A5701FBED0}" dt="2021-09-23T14:17:02.278" v="7"/>
          <ac:spMkLst>
            <pc:docMk/>
            <pc:sldMk cId="3941081118" sldId="264"/>
            <ac:spMk id="2" creationId="{4D7AC7D4-5335-374C-9E40-89B474904D66}"/>
          </ac:spMkLst>
        </pc:spChg>
        <pc:spChg chg="mod">
          <ac:chgData name="Soren Kaplan" userId="74b3a3c5-0de4-492b-9de0-324272078dd5" providerId="ADAL" clId="{33A726FD-227E-DA48-A545-92A5701FBED0}" dt="2021-09-23T14:16:47.405" v="5" actId="5793"/>
          <ac:spMkLst>
            <pc:docMk/>
            <pc:sldMk cId="3941081118" sldId="264"/>
            <ac:spMk id="5" creationId="{B0A612E1-BBDD-45BF-B365-57730CE9CD64}"/>
          </ac:spMkLst>
        </pc:spChg>
      </pc:sldChg>
      <pc:sldChg chg="modSp add del mod">
        <pc:chgData name="Soren Kaplan" userId="74b3a3c5-0de4-492b-9de0-324272078dd5" providerId="ADAL" clId="{33A726FD-227E-DA48-A545-92A5701FBED0}" dt="2021-09-23T14:17:41.974" v="27" actId="1076"/>
        <pc:sldMkLst>
          <pc:docMk/>
          <pc:sldMk cId="896249539" sldId="267"/>
        </pc:sldMkLst>
        <pc:spChg chg="mod">
          <ac:chgData name="Soren Kaplan" userId="74b3a3c5-0de4-492b-9de0-324272078dd5" providerId="ADAL" clId="{33A726FD-227E-DA48-A545-92A5701FBED0}" dt="2021-09-23T14:17:38.465" v="26" actId="14100"/>
          <ac:spMkLst>
            <pc:docMk/>
            <pc:sldMk cId="896249539" sldId="267"/>
            <ac:spMk id="4" creationId="{1BFAD05F-BB7B-435F-99B2-4C4FF65A4604}"/>
          </ac:spMkLst>
        </pc:spChg>
        <pc:spChg chg="mod">
          <ac:chgData name="Soren Kaplan" userId="74b3a3c5-0de4-492b-9de0-324272078dd5" providerId="ADAL" clId="{33A726FD-227E-DA48-A545-92A5701FBED0}" dt="2021-09-23T14:17:41.974" v="27" actId="1076"/>
          <ac:spMkLst>
            <pc:docMk/>
            <pc:sldMk cId="896249539" sldId="267"/>
            <ac:spMk id="23" creationId="{A882F404-34B2-4B91-AD03-260DC589B80B}"/>
          </ac:spMkLst>
        </pc:spChg>
      </pc:sldChg>
      <pc:sldChg chg="del">
        <pc:chgData name="Soren Kaplan" userId="74b3a3c5-0de4-492b-9de0-324272078dd5" providerId="ADAL" clId="{33A726FD-227E-DA48-A545-92A5701FBED0}" dt="2021-09-23T14:17:22.355" v="8" actId="2696"/>
        <pc:sldMkLst>
          <pc:docMk/>
          <pc:sldMk cId="2157248967" sldId="268"/>
        </pc:sldMkLst>
      </pc:sldChg>
      <pc:sldChg chg="modSp add del mod">
        <pc:chgData name="Soren Kaplan" userId="74b3a3c5-0de4-492b-9de0-324272078dd5" providerId="ADAL" clId="{33A726FD-227E-DA48-A545-92A5701FBED0}" dt="2021-09-23T14:17:48.872" v="41" actId="20577"/>
        <pc:sldMkLst>
          <pc:docMk/>
          <pc:sldMk cId="2130917995" sldId="270"/>
        </pc:sldMkLst>
        <pc:spChg chg="mod">
          <ac:chgData name="Soren Kaplan" userId="74b3a3c5-0de4-492b-9de0-324272078dd5" providerId="ADAL" clId="{33A726FD-227E-DA48-A545-92A5701FBED0}" dt="2021-09-23T14:17:48.872" v="41" actId="20577"/>
          <ac:spMkLst>
            <pc:docMk/>
            <pc:sldMk cId="2130917995" sldId="270"/>
            <ac:spMk id="2" creationId="{3313735E-CAC6-F84D-A3AE-BA514F8B47F3}"/>
          </ac:spMkLst>
        </pc:spChg>
      </pc:sldChg>
      <pc:sldChg chg="add del">
        <pc:chgData name="Soren Kaplan" userId="74b3a3c5-0de4-492b-9de0-324272078dd5" providerId="ADAL" clId="{33A726FD-227E-DA48-A545-92A5701FBED0}" dt="2021-09-23T14:17:27.074" v="11"/>
        <pc:sldMkLst>
          <pc:docMk/>
          <pc:sldMk cId="1941320579" sldId="272"/>
        </pc:sldMkLst>
      </pc:sldChg>
      <pc:sldChg chg="add del">
        <pc:chgData name="Soren Kaplan" userId="74b3a3c5-0de4-492b-9de0-324272078dd5" providerId="ADAL" clId="{33A726FD-227E-DA48-A545-92A5701FBED0}" dt="2021-09-23T14:17:27.074" v="11"/>
        <pc:sldMkLst>
          <pc:docMk/>
          <pc:sldMk cId="2463231344" sldId="273"/>
        </pc:sldMkLst>
      </pc:sldChg>
    </pc:docChg>
  </pc:docChgLst>
  <pc:docChgLst>
    <pc:chgData name="Soren Kaplan" userId="74b3a3c5-0de4-492b-9de0-324272078dd5" providerId="ADAL" clId="{E1C0DCB6-9FF0-944F-8CCE-49D960CD1002}"/>
    <pc:docChg chg="addSld modSld">
      <pc:chgData name="Soren Kaplan" userId="74b3a3c5-0de4-492b-9de0-324272078dd5" providerId="ADAL" clId="{E1C0DCB6-9FF0-944F-8CCE-49D960CD1002}" dt="2021-07-06T19:52:05.220" v="3"/>
      <pc:docMkLst>
        <pc:docMk/>
      </pc:docMkLst>
      <pc:sldChg chg="modSp">
        <pc:chgData name="Soren Kaplan" userId="74b3a3c5-0de4-492b-9de0-324272078dd5" providerId="ADAL" clId="{E1C0DCB6-9FF0-944F-8CCE-49D960CD1002}" dt="2021-06-07T16:24:58.980" v="1"/>
        <pc:sldMkLst>
          <pc:docMk/>
          <pc:sldMk cId="1955419265" sldId="262"/>
        </pc:sldMkLst>
        <pc:spChg chg="mod">
          <ac:chgData name="Soren Kaplan" userId="74b3a3c5-0de4-492b-9de0-324272078dd5" providerId="ADAL" clId="{E1C0DCB6-9FF0-944F-8CCE-49D960CD1002}" dt="2021-06-07T16:24:58.980" v="1"/>
          <ac:spMkLst>
            <pc:docMk/>
            <pc:sldMk cId="1955419265" sldId="262"/>
            <ac:spMk id="6" creationId="{5EE3295D-35F1-5C4D-BBE9-A6C1944913A1}"/>
          </ac:spMkLst>
        </pc:spChg>
      </pc:sldChg>
      <pc:sldChg chg="addSp modSp add">
        <pc:chgData name="Soren Kaplan" userId="74b3a3c5-0de4-492b-9de0-324272078dd5" providerId="ADAL" clId="{E1C0DCB6-9FF0-944F-8CCE-49D960CD1002}" dt="2021-07-06T19:52:05.220" v="3"/>
        <pc:sldMkLst>
          <pc:docMk/>
          <pc:sldMk cId="2157248967" sldId="268"/>
        </pc:sldMkLst>
        <pc:spChg chg="add mod">
          <ac:chgData name="Soren Kaplan" userId="74b3a3c5-0de4-492b-9de0-324272078dd5" providerId="ADAL" clId="{E1C0DCB6-9FF0-944F-8CCE-49D960CD1002}" dt="2021-07-06T19:52:05.220" v="3"/>
          <ac:spMkLst>
            <pc:docMk/>
            <pc:sldMk cId="2157248967" sldId="268"/>
            <ac:spMk id="5" creationId="{9834833B-8C59-4B41-9B6A-16A8D8F867E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E347D-B000-4856-8F56-2EC074928EDA}" type="datetimeFigureOut">
              <a:rPr lang="en-US" smtClean="0"/>
              <a:t>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F4E26F-0026-4A59-81F8-B5E2267471E1}" type="slidenum">
              <a:rPr lang="en-US" smtClean="0"/>
              <a:t>‹#›</a:t>
            </a:fld>
            <a:endParaRPr lang="en-US"/>
          </a:p>
        </p:txBody>
      </p:sp>
    </p:spTree>
    <p:extLst>
      <p:ext uri="{BB962C8B-B14F-4D97-AF65-F5344CB8AC3E}">
        <p14:creationId xmlns:p14="http://schemas.microsoft.com/office/powerpoint/2010/main" val="78350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t>1</a:t>
            </a:fld>
            <a:endParaRPr lang="en-US"/>
          </a:p>
        </p:txBody>
      </p:sp>
    </p:spTree>
    <p:extLst>
      <p:ext uri="{BB962C8B-B14F-4D97-AF65-F5344CB8AC3E}">
        <p14:creationId xmlns:p14="http://schemas.microsoft.com/office/powerpoint/2010/main" val="1957104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FF4E26F-0026-4A59-81F8-B5E2267471E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92630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C05356D9-B57B-47B8-87CA-79633F0AD7CB}" type="datetime1">
              <a:rPr lang="en-US" smtClean="0"/>
              <a:t>2/5/2025</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1BCFBA1D-4A5C-4B0A-99FB-C0F42C183A7D}" type="datetime1">
              <a:rPr lang="en-US" smtClean="0"/>
              <a:t>2/5/2025</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722906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202E363B-5FA5-429F-B659-337528C5CBF6}" type="datetime1">
              <a:rPr lang="en-US" smtClean="0"/>
              <a:t>2/5/2025</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623E29A2-A38F-4B69-9438-EEE5DFEF4353}" type="datetime1">
              <a:rPr lang="en-US" smtClean="0"/>
              <a:t>2/5/2025</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Title and Content" type="obj">
  <p:cSld name="1_Title and Content">
    <p:spTree>
      <p:nvGrpSpPr>
        <p:cNvPr id="1" name="Shape 15"/>
        <p:cNvGrpSpPr/>
        <p:nvPr/>
      </p:nvGrpSpPr>
      <p:grpSpPr>
        <a:xfrm>
          <a:off x="0" y="0"/>
          <a:ext cx="0" cy="0"/>
          <a:chOff x="0" y="0"/>
          <a:chExt cx="0" cy="0"/>
        </a:xfrm>
      </p:grpSpPr>
      <p:sp>
        <p:nvSpPr>
          <p:cNvPr id="16" name="Google Shape;16;p6"/>
          <p:cNvSpPr txBox="1">
            <a:spLocks noGrp="1"/>
          </p:cNvSpPr>
          <p:nvPr>
            <p:ph type="title"/>
          </p:nvPr>
        </p:nvSpPr>
        <p:spPr>
          <a:xfrm>
            <a:off x="516833" y="174018"/>
            <a:ext cx="10002743"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3200"/>
              <a:buFont typeface="Calibri"/>
              <a:buNone/>
              <a:defRPr sz="3200" b="1">
                <a:solidFill>
                  <a:srgbClr val="488EFD"/>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6"/>
          <p:cNvSpPr txBox="1">
            <a:spLocks noGrp="1"/>
          </p:cNvSpPr>
          <p:nvPr>
            <p:ph type="body" idx="1"/>
          </p:nvPr>
        </p:nvSpPr>
        <p:spPr>
          <a:xfrm>
            <a:off x="516835" y="977265"/>
            <a:ext cx="11227242" cy="4986213"/>
          </a:xfrm>
          <a:prstGeom prst="rect">
            <a:avLst/>
          </a:prstGeom>
          <a:noFill/>
          <a:ln>
            <a:noFill/>
          </a:ln>
        </p:spPr>
        <p:txBody>
          <a:bodyPr spcFirstLastPara="1" wrap="square" lIns="91425" tIns="45700" rIns="91425" bIns="45700" anchor="t" anchorCtr="0">
            <a:normAutofit/>
          </a:bodyPr>
          <a:lstStyle>
            <a:lvl1pPr marL="457200" lvl="0" indent="-355600" algn="l">
              <a:lnSpc>
                <a:spcPct val="90000"/>
              </a:lnSpc>
              <a:spcBef>
                <a:spcPts val="1000"/>
              </a:spcBef>
              <a:spcAft>
                <a:spcPts val="0"/>
              </a:spcAft>
              <a:buClr>
                <a:srgbClr val="757070"/>
              </a:buClr>
              <a:buSzPts val="2000"/>
              <a:buChar char="•"/>
              <a:defRPr sz="2000">
                <a:solidFill>
                  <a:srgbClr val="757070"/>
                </a:solidFill>
                <a:latin typeface="Roboto"/>
                <a:ea typeface="Roboto"/>
                <a:cs typeface="Roboto"/>
                <a:sym typeface="Roboto"/>
              </a:defRPr>
            </a:lvl1pPr>
            <a:lvl2pPr marL="914400" lvl="1" indent="-342900" algn="l">
              <a:lnSpc>
                <a:spcPct val="90000"/>
              </a:lnSpc>
              <a:spcBef>
                <a:spcPts val="500"/>
              </a:spcBef>
              <a:spcAft>
                <a:spcPts val="0"/>
              </a:spcAft>
              <a:buClr>
                <a:srgbClr val="757070"/>
              </a:buClr>
              <a:buSzPts val="1800"/>
              <a:buChar char="•"/>
              <a:defRPr sz="1800">
                <a:solidFill>
                  <a:srgbClr val="757070"/>
                </a:solidFill>
                <a:latin typeface="Roboto"/>
                <a:ea typeface="Roboto"/>
                <a:cs typeface="Roboto"/>
                <a:sym typeface="Roboto"/>
              </a:defRPr>
            </a:lvl2pPr>
            <a:lvl3pPr marL="1371600" lvl="2" indent="-330200" algn="l">
              <a:lnSpc>
                <a:spcPct val="90000"/>
              </a:lnSpc>
              <a:spcBef>
                <a:spcPts val="500"/>
              </a:spcBef>
              <a:spcAft>
                <a:spcPts val="0"/>
              </a:spcAft>
              <a:buClr>
                <a:srgbClr val="757070"/>
              </a:buClr>
              <a:buSzPts val="1600"/>
              <a:buChar char="•"/>
              <a:defRPr sz="1600">
                <a:solidFill>
                  <a:srgbClr val="757070"/>
                </a:solidFill>
                <a:latin typeface="Roboto"/>
                <a:ea typeface="Roboto"/>
                <a:cs typeface="Roboto"/>
                <a:sym typeface="Roboto"/>
              </a:defRPr>
            </a:lvl3pPr>
            <a:lvl4pPr marL="1828800" lvl="3"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4pPr>
            <a:lvl5pPr marL="2286000" lvl="4"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6"/>
          <p:cNvSpPr txBox="1"/>
          <p:nvPr/>
        </p:nvSpPr>
        <p:spPr>
          <a:xfrm>
            <a:off x="10908046" y="6329348"/>
            <a:ext cx="937011" cy="276999"/>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fld id="{00000000-1234-1234-1234-123412341234}" type="slidenum">
              <a:rPr lang="en-US" sz="1200" b="0" i="0" u="none" strike="noStrike" cap="none">
                <a:solidFill>
                  <a:srgbClr val="757070"/>
                </a:solidFill>
                <a:latin typeface="Calibri"/>
                <a:ea typeface="Calibri"/>
                <a:cs typeface="Calibri"/>
                <a:sym typeface="Calibri"/>
              </a:rPr>
              <a:pPr marL="0" marR="0" lvl="0" indent="0" algn="r" rtl="0">
                <a:spcBef>
                  <a:spcPts val="0"/>
                </a:spcBef>
                <a:spcAft>
                  <a:spcPts val="0"/>
                </a:spcAft>
                <a:buNone/>
              </a:pPr>
              <a:t>‹#›</a:t>
            </a:fld>
            <a:endParaRPr sz="1200" b="0" i="0" u="none" strike="noStrike" cap="none">
              <a:solidFill>
                <a:srgbClr val="757070"/>
              </a:solidFill>
              <a:latin typeface="Calibri"/>
              <a:ea typeface="Calibri"/>
              <a:cs typeface="Calibri"/>
              <a:sym typeface="Calibri"/>
            </a:endParaRPr>
          </a:p>
        </p:txBody>
      </p:sp>
      <p:cxnSp>
        <p:nvCxnSpPr>
          <p:cNvPr id="19" name="Google Shape;19;p6"/>
          <p:cNvCxnSpPr/>
          <p:nvPr/>
        </p:nvCxnSpPr>
        <p:spPr>
          <a:xfrm>
            <a:off x="623455" y="890370"/>
            <a:ext cx="11043458" cy="0"/>
          </a:xfrm>
          <a:prstGeom prst="straightConnector1">
            <a:avLst/>
          </a:prstGeom>
          <a:noFill/>
          <a:ln w="38100" cap="flat" cmpd="sng">
            <a:solidFill>
              <a:srgbClr val="D8D8D8"/>
            </a:solidFill>
            <a:prstDash val="solid"/>
            <a:miter lim="800000"/>
            <a:headEnd type="none" w="sm" len="sm"/>
            <a:tailEnd type="none" w="sm" len="sm"/>
          </a:ln>
        </p:spPr>
      </p:cxnSp>
      <p:pic>
        <p:nvPicPr>
          <p:cNvPr id="20" name="Google Shape;20;p6"/>
          <p:cNvPicPr preferRelativeResize="0"/>
          <p:nvPr/>
        </p:nvPicPr>
        <p:blipFill rotWithShape="1">
          <a:blip r:embed="rId2">
            <a:alphaModFix/>
          </a:blip>
          <a:srcRect t="16483" b="18168"/>
          <a:stretch/>
        </p:blipFill>
        <p:spPr>
          <a:xfrm>
            <a:off x="10495248" y="319119"/>
            <a:ext cx="1349809" cy="397554"/>
          </a:xfrm>
          <a:prstGeom prst="rect">
            <a:avLst/>
          </a:prstGeom>
          <a:noFill/>
          <a:ln>
            <a:noFill/>
          </a:ln>
        </p:spPr>
      </p:pic>
    </p:spTree>
    <p:extLst>
      <p:ext uri="{BB962C8B-B14F-4D97-AF65-F5344CB8AC3E}">
        <p14:creationId xmlns:p14="http://schemas.microsoft.com/office/powerpoint/2010/main" val="34217893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1"/>
        <p:cNvGrpSpPr/>
        <p:nvPr/>
      </p:nvGrpSpPr>
      <p:grpSpPr>
        <a:xfrm>
          <a:off x="0" y="0"/>
          <a:ext cx="0" cy="0"/>
          <a:chOff x="0" y="0"/>
          <a:chExt cx="0" cy="0"/>
        </a:xfrm>
      </p:grpSpPr>
      <p:sp>
        <p:nvSpPr>
          <p:cNvPr id="22" name="Google Shape;2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4981124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25"/>
        <p:cNvGrpSpPr/>
        <p:nvPr/>
      </p:nvGrpSpPr>
      <p:grpSpPr>
        <a:xfrm>
          <a:off x="0" y="0"/>
          <a:ext cx="0" cy="0"/>
          <a:chOff x="0" y="0"/>
          <a:chExt cx="0" cy="0"/>
        </a:xfrm>
      </p:grpSpPr>
      <p:sp>
        <p:nvSpPr>
          <p:cNvPr id="26" name="Google Shape;26;p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8" name="Google Shape;28;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998383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1"/>
        <p:cNvGrpSpPr/>
        <p:nvPr/>
      </p:nvGrpSpPr>
      <p:grpSpPr>
        <a:xfrm>
          <a:off x="0" y="0"/>
          <a:ext cx="0" cy="0"/>
          <a:chOff x="0" y="0"/>
          <a:chExt cx="0" cy="0"/>
        </a:xfrm>
      </p:grpSpPr>
      <p:sp>
        <p:nvSpPr>
          <p:cNvPr id="32" name="Google Shape;32;p9"/>
          <p:cNvSpPr txBox="1">
            <a:spLocks noGrp="1"/>
          </p:cNvSpPr>
          <p:nvPr>
            <p:ph type="title"/>
          </p:nvPr>
        </p:nvSpPr>
        <p:spPr>
          <a:xfrm>
            <a:off x="2144110" y="98474"/>
            <a:ext cx="9389745"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2800"/>
              <a:buFont typeface="Roboto Black"/>
              <a:buNone/>
              <a:defRPr sz="2800">
                <a:solidFill>
                  <a:srgbClr val="488EFD"/>
                </a:solidFill>
                <a:latin typeface="Roboto Black"/>
                <a:ea typeface="Roboto Black"/>
                <a:cs typeface="Roboto Black"/>
                <a:sym typeface="Roboto Black"/>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9"/>
          <p:cNvSpPr txBox="1">
            <a:spLocks noGrp="1"/>
          </p:cNvSpPr>
          <p:nvPr>
            <p:ph type="body" idx="1"/>
          </p:nvPr>
        </p:nvSpPr>
        <p:spPr>
          <a:xfrm>
            <a:off x="234315" y="977265"/>
            <a:ext cx="11727180" cy="4473893"/>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atin typeface="Roboto"/>
                <a:ea typeface="Roboto"/>
                <a:cs typeface="Roboto"/>
                <a:sym typeface="Roboto"/>
              </a:defRPr>
            </a:lvl1pPr>
            <a:lvl2pPr marL="914400" lvl="1" indent="-355600" algn="l">
              <a:lnSpc>
                <a:spcPct val="90000"/>
              </a:lnSpc>
              <a:spcBef>
                <a:spcPts val="500"/>
              </a:spcBef>
              <a:spcAft>
                <a:spcPts val="0"/>
              </a:spcAft>
              <a:buClr>
                <a:schemeClr val="dk1"/>
              </a:buClr>
              <a:buSzPts val="2000"/>
              <a:buChar char="•"/>
              <a:defRPr sz="2000">
                <a:latin typeface="Roboto"/>
                <a:ea typeface="Roboto"/>
                <a:cs typeface="Roboto"/>
                <a:sym typeface="Roboto"/>
              </a:defRPr>
            </a:lvl2pPr>
            <a:lvl3pPr marL="1371600" lvl="2" indent="-342900" algn="l">
              <a:lnSpc>
                <a:spcPct val="90000"/>
              </a:lnSpc>
              <a:spcBef>
                <a:spcPts val="500"/>
              </a:spcBef>
              <a:spcAft>
                <a:spcPts val="0"/>
              </a:spcAft>
              <a:buClr>
                <a:schemeClr val="dk1"/>
              </a:buClr>
              <a:buSzPts val="1800"/>
              <a:buChar char="•"/>
              <a:defRPr sz="1800">
                <a:latin typeface="Roboto"/>
                <a:ea typeface="Roboto"/>
                <a:cs typeface="Roboto"/>
                <a:sym typeface="Roboto"/>
              </a:defRPr>
            </a:lvl3pPr>
            <a:lvl4pPr marL="1828800" lvl="3"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4pPr>
            <a:lvl5pPr marL="2286000" lvl="4"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34" name="Google Shape;34;p9"/>
          <p:cNvPicPr preferRelativeResize="0"/>
          <p:nvPr/>
        </p:nvPicPr>
        <p:blipFill rotWithShape="1">
          <a:blip r:embed="rId2">
            <a:alphaModFix/>
          </a:blip>
          <a:srcRect t="10652"/>
          <a:stretch/>
        </p:blipFill>
        <p:spPr>
          <a:xfrm>
            <a:off x="0" y="0"/>
            <a:ext cx="2144110" cy="1061284"/>
          </a:xfrm>
          <a:prstGeom prst="rect">
            <a:avLst/>
          </a:prstGeom>
          <a:noFill/>
          <a:ln>
            <a:noFill/>
          </a:ln>
        </p:spPr>
      </p:pic>
      <p:cxnSp>
        <p:nvCxnSpPr>
          <p:cNvPr id="35" name="Google Shape;35;p9"/>
          <p:cNvCxnSpPr/>
          <p:nvPr/>
        </p:nvCxnSpPr>
        <p:spPr>
          <a:xfrm>
            <a:off x="623455" y="890370"/>
            <a:ext cx="11043458" cy="0"/>
          </a:xfrm>
          <a:prstGeom prst="straightConnector1">
            <a:avLst/>
          </a:prstGeom>
          <a:noFill/>
          <a:ln w="5715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21454486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36"/>
        <p:cNvGrpSpPr/>
        <p:nvPr/>
      </p:nvGrpSpPr>
      <p:grpSpPr>
        <a:xfrm>
          <a:off x="0" y="0"/>
          <a:ext cx="0" cy="0"/>
          <a:chOff x="0" y="0"/>
          <a:chExt cx="0" cy="0"/>
        </a:xfrm>
      </p:grpSpPr>
      <p:sp>
        <p:nvSpPr>
          <p:cNvPr id="37" name="Google Shape;37;p10"/>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0"/>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9" name="Google Shape;3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5504468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42"/>
        <p:cNvGrpSpPr/>
        <p:nvPr/>
      </p:nvGrpSpPr>
      <p:grpSpPr>
        <a:xfrm>
          <a:off x="0" y="0"/>
          <a:ext cx="0" cy="0"/>
          <a:chOff x="0" y="0"/>
          <a:chExt cx="0" cy="0"/>
        </a:xfrm>
      </p:grpSpPr>
      <p:sp>
        <p:nvSpPr>
          <p:cNvPr id="43" name="Google Shape;4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1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1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1094685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2" name="Google Shape;52;p1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1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4" name="Google Shape;54;p1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138505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144110" y="98474"/>
            <a:ext cx="9389745" cy="704424"/>
          </a:xfrm>
          <a:noFill/>
        </p:spPr>
        <p:txBody>
          <a:bodyPr>
            <a:normAutofit/>
          </a:bodyPr>
          <a:lstStyle>
            <a:lvl1pPr algn="l">
              <a:defRPr sz="2800">
                <a:solidFill>
                  <a:srgbClr val="488EFD"/>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Graphic 4">
            <a:extLst>
              <a:ext uri="{FF2B5EF4-FFF2-40B4-BE49-F238E27FC236}">
                <a16:creationId xmlns:a16="http://schemas.microsoft.com/office/drawing/2014/main" id="{71958951-78DB-564F-B470-299A0ED186D0}"/>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0652"/>
          <a:stretch/>
        </p:blipFill>
        <p:spPr>
          <a:xfrm>
            <a:off x="0" y="0"/>
            <a:ext cx="2144110" cy="1061284"/>
          </a:xfrm>
          <a:prstGeom prst="rect">
            <a:avLst/>
          </a:prstGeom>
        </p:spPr>
      </p:pic>
      <p:cxnSp>
        <p:nvCxnSpPr>
          <p:cNvPr id="6" name="Straight Connector 5">
            <a:extLst>
              <a:ext uri="{FF2B5EF4-FFF2-40B4-BE49-F238E27FC236}">
                <a16:creationId xmlns:a16="http://schemas.microsoft.com/office/drawing/2014/main" id="{2EC5E12B-AF68-B442-8F4D-464D70AD7F81}"/>
              </a:ext>
            </a:extLst>
          </p:cNvPr>
          <p:cNvCxnSpPr>
            <a:cxnSpLocks/>
          </p:cNvCxnSpPr>
          <p:nvPr userDrawn="1"/>
        </p:nvCxnSpPr>
        <p:spPr>
          <a:xfrm>
            <a:off x="623455" y="890370"/>
            <a:ext cx="11043458" cy="0"/>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92686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7453223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6" name="Google Shape;66;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7" name="Google Shape;67;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3685313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5"/>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73" name="Google Shape;73;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4" name="Google Shape;74;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3418847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7"/>
        <p:cNvGrpSpPr/>
        <p:nvPr/>
      </p:nvGrpSpPr>
      <p:grpSpPr>
        <a:xfrm>
          <a:off x="0" y="0"/>
          <a:ext cx="0" cy="0"/>
          <a:chOff x="0" y="0"/>
          <a:chExt cx="0" cy="0"/>
        </a:xfrm>
      </p:grpSpPr>
      <p:sp>
        <p:nvSpPr>
          <p:cNvPr id="78" name="Google Shape;78;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33519409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83"/>
        <p:cNvGrpSpPr/>
        <p:nvPr/>
      </p:nvGrpSpPr>
      <p:grpSpPr>
        <a:xfrm>
          <a:off x="0" y="0"/>
          <a:ext cx="0" cy="0"/>
          <a:chOff x="0" y="0"/>
          <a:chExt cx="0" cy="0"/>
        </a:xfrm>
      </p:grpSpPr>
      <p:sp>
        <p:nvSpPr>
          <p:cNvPr id="84" name="Google Shape;84;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6" name="Google Shape;86;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762655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516833" y="174018"/>
            <a:ext cx="10002743" cy="704424"/>
          </a:xfrm>
          <a:noFill/>
        </p:spPr>
        <p:txBody>
          <a:bodyPr>
            <a:normAutofit/>
          </a:bodyPr>
          <a:lstStyle>
            <a:lvl1pPr algn="l">
              <a:defRPr sz="3200" b="1">
                <a:solidFill>
                  <a:srgbClr val="488EFD"/>
                </a:solidFill>
                <a:latin typeface="+mn-lt"/>
                <a:ea typeface="Roboto"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516835" y="977265"/>
            <a:ext cx="11227242" cy="4986213"/>
          </a:xfrm>
        </p:spPr>
        <p:txBody>
          <a:bodyPr>
            <a:normAutofit/>
          </a:bodyPr>
          <a:lstStyle>
            <a:lvl1pPr>
              <a:defRPr sz="2000">
                <a:solidFill>
                  <a:schemeClr val="bg2">
                    <a:lumMod val="50000"/>
                  </a:schemeClr>
                </a:solidFill>
                <a:latin typeface="Roboto" panose="02000000000000000000" pitchFamily="2" charset="0"/>
                <a:ea typeface="Roboto" panose="02000000000000000000" pitchFamily="2" charset="0"/>
              </a:defRPr>
            </a:lvl1pPr>
            <a:lvl2pPr>
              <a:defRPr sz="1800">
                <a:solidFill>
                  <a:schemeClr val="bg2">
                    <a:lumMod val="50000"/>
                  </a:schemeClr>
                </a:solidFill>
                <a:latin typeface="Roboto" panose="02000000000000000000" pitchFamily="2" charset="0"/>
                <a:ea typeface="Roboto" panose="02000000000000000000" pitchFamily="2" charset="0"/>
              </a:defRPr>
            </a:lvl2pPr>
            <a:lvl3pPr>
              <a:defRPr sz="1600">
                <a:solidFill>
                  <a:schemeClr val="bg2">
                    <a:lumMod val="50000"/>
                  </a:schemeClr>
                </a:solidFill>
                <a:latin typeface="Roboto" panose="02000000000000000000" pitchFamily="2" charset="0"/>
                <a:ea typeface="Roboto" panose="02000000000000000000" pitchFamily="2" charset="0"/>
              </a:defRPr>
            </a:lvl3pPr>
            <a:lvl4pPr>
              <a:defRPr sz="1400">
                <a:solidFill>
                  <a:schemeClr val="bg2">
                    <a:lumMod val="50000"/>
                  </a:schemeClr>
                </a:solidFill>
                <a:latin typeface="Roboto" panose="02000000000000000000" pitchFamily="2" charset="0"/>
                <a:ea typeface="Roboto" panose="02000000000000000000" pitchFamily="2" charset="0"/>
              </a:defRPr>
            </a:lvl4pPr>
            <a:lvl5pPr>
              <a:defRPr sz="1400">
                <a:solidFill>
                  <a:schemeClr val="bg2">
                    <a:lumMod val="50000"/>
                  </a:schemeClr>
                </a:solidFill>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Graphic 4">
            <a:extLst>
              <a:ext uri="{FF2B5EF4-FFF2-40B4-BE49-F238E27FC236}">
                <a16:creationId xmlns:a16="http://schemas.microsoft.com/office/drawing/2014/main" id="{71958951-78DB-564F-B470-299A0ED186D0}"/>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0652"/>
          <a:stretch/>
        </p:blipFill>
        <p:spPr>
          <a:xfrm>
            <a:off x="10403659" y="272841"/>
            <a:ext cx="1423146" cy="704424"/>
          </a:xfrm>
          <a:prstGeom prst="rect">
            <a:avLst/>
          </a:prstGeom>
        </p:spPr>
      </p:pic>
      <p:sp>
        <p:nvSpPr>
          <p:cNvPr id="4" name="TextBox 3">
            <a:extLst>
              <a:ext uri="{FF2B5EF4-FFF2-40B4-BE49-F238E27FC236}">
                <a16:creationId xmlns:a16="http://schemas.microsoft.com/office/drawing/2014/main" id="{E6C6E5A2-DBB0-47DA-9E4E-E9AF2E01D6D0}"/>
              </a:ext>
            </a:extLst>
          </p:cNvPr>
          <p:cNvSpPr txBox="1"/>
          <p:nvPr userDrawn="1"/>
        </p:nvSpPr>
        <p:spPr>
          <a:xfrm>
            <a:off x="10908046" y="6329348"/>
            <a:ext cx="937011" cy="276999"/>
          </a:xfrm>
          <a:prstGeom prst="rect">
            <a:avLst/>
          </a:prstGeom>
          <a:noFill/>
        </p:spPr>
        <p:txBody>
          <a:bodyPr wrap="square" rtlCol="0">
            <a:spAutoFit/>
          </a:bodyPr>
          <a:lstStyle/>
          <a:p>
            <a:pPr algn="r"/>
            <a:fld id="{91B8ACE1-5771-4F04-9C11-C76F9433750F}" type="slidenum">
              <a:rPr lang="en-US" sz="1200" smtClean="0">
                <a:solidFill>
                  <a:schemeClr val="bg2">
                    <a:lumMod val="50000"/>
                  </a:schemeClr>
                </a:solidFill>
              </a:rPr>
              <a:pPr algn="r"/>
              <a:t>‹#›</a:t>
            </a:fld>
            <a:endParaRPr lang="en-US" sz="1200" dirty="0">
              <a:solidFill>
                <a:schemeClr val="bg2">
                  <a:lumMod val="50000"/>
                </a:schemeClr>
              </a:solidFill>
            </a:endParaRPr>
          </a:p>
        </p:txBody>
      </p:sp>
      <p:cxnSp>
        <p:nvCxnSpPr>
          <p:cNvPr id="6" name="Straight Connector 5">
            <a:extLst>
              <a:ext uri="{FF2B5EF4-FFF2-40B4-BE49-F238E27FC236}">
                <a16:creationId xmlns:a16="http://schemas.microsoft.com/office/drawing/2014/main" id="{F405D0F4-F4C9-4F21-82B5-8012D0A5857B}"/>
              </a:ext>
            </a:extLst>
          </p:cNvPr>
          <p:cNvCxnSpPr>
            <a:cxnSpLocks/>
          </p:cNvCxnSpPr>
          <p:nvPr userDrawn="1"/>
        </p:nvCxnSpPr>
        <p:spPr>
          <a:xfrm>
            <a:off x="623455" y="890370"/>
            <a:ext cx="11043458"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2806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2AD5ED19-2ED8-49D3-8446-A4C9734DC346}" type="datetime1">
              <a:rPr lang="en-US" smtClean="0"/>
              <a:t>2/5/2025</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46F37F5-B4A1-4E8A-9561-429286CBF75A}" type="datetime1">
              <a:rPr lang="en-US" smtClean="0"/>
              <a:t>2/5/2025</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0296A064-C083-40C3-8979-95F852328F37}" type="datetime1">
              <a:rPr lang="en-US" smtClean="0"/>
              <a:t>2/5/2025</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88C5ACCA-E23A-4DF6-B0E4-D3624885B8EA}" type="datetime1">
              <a:rPr lang="en-US" smtClean="0"/>
              <a:t>2/5/2025</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4A2710F0-D9BE-49F0-8754-6A0CEC7EB1D0}" type="datetime1">
              <a:rPr lang="en-US" smtClean="0"/>
              <a:t>2/5/2025</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AAC5C9AE-FF8E-4DAA-9A8F-59EC7DBB9920}" type="datetime1">
              <a:rPr lang="en-US" smtClean="0"/>
              <a:t>2/5/2025</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989F9-D843-408F-B6F0-1FAA741C7D14}" type="datetime1">
              <a:rPr lang="en-US" smtClean="0"/>
              <a:t>2/5/2025</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993546517"/>
      </p:ext>
    </p:extLst>
  </p:cSld>
  <p:clrMap bg1="lt1" tx1="dk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raxie.com/"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praxie.com/"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s://praxie.com/"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hyperlink" Target="https://praxie.com/" TargetMode="Externa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Lean Six Sigma</a:t>
            </a:r>
          </a:p>
        </p:txBody>
      </p:sp>
      <p:sp>
        <p:nvSpPr>
          <p:cNvPr id="5" name="Content Placeholder 4">
            <a:extLst>
              <a:ext uri="{FF2B5EF4-FFF2-40B4-BE49-F238E27FC236}">
                <a16:creationId xmlns:a16="http://schemas.microsoft.com/office/drawing/2014/main" id="{B0A612E1-BBDD-45BF-B365-57730CE9CD64}"/>
              </a:ext>
            </a:extLst>
          </p:cNvPr>
          <p:cNvSpPr>
            <a:spLocks noGrp="1"/>
          </p:cNvSpPr>
          <p:nvPr>
            <p:ph idx="1"/>
          </p:nvPr>
        </p:nvSpPr>
        <p:spPr>
          <a:xfrm>
            <a:off x="613185" y="1194099"/>
            <a:ext cx="11130891" cy="4769379"/>
          </a:xfrm>
        </p:spPr>
        <p:txBody>
          <a:bodyPr>
            <a:normAutofit fontScale="62500" lnSpcReduction="20000"/>
          </a:bodyPr>
          <a:lstStyle/>
          <a:p>
            <a:pPr marL="0" indent="0" algn="l">
              <a:lnSpc>
                <a:spcPct val="120000"/>
              </a:lnSpc>
              <a:buNone/>
            </a:pPr>
            <a:r>
              <a:rPr lang="en-US" b="1" i="0" dirty="0">
                <a:solidFill>
                  <a:schemeClr val="tx1">
                    <a:lumMod val="65000"/>
                    <a:lumOff val="35000"/>
                  </a:schemeClr>
                </a:solidFill>
                <a:effectLst/>
                <a:latin typeface="Open Sans" panose="020B0606030504020204" pitchFamily="34" charset="0"/>
              </a:rPr>
              <a:t>Lean Six Sigma</a:t>
            </a:r>
            <a:r>
              <a:rPr lang="en-US" b="0" i="0" dirty="0">
                <a:solidFill>
                  <a:schemeClr val="tx1">
                    <a:lumMod val="65000"/>
                    <a:lumOff val="35000"/>
                  </a:schemeClr>
                </a:solidFill>
                <a:effectLst/>
                <a:latin typeface="Open Sans" panose="020B0606030504020204" pitchFamily="34" charset="0"/>
              </a:rPr>
              <a:t> is a combination of two well-known project management methods, Lean and Six Sigma. Lean Project Management streamlines manufacturing and service processes by eliminating waste, while Six Sigma efficiently reduces the occurrence of defective products, thereby reducing waste and increasing customer satisfaction.</a:t>
            </a:r>
          </a:p>
          <a:p>
            <a:pPr marL="0" indent="0" algn="l">
              <a:lnSpc>
                <a:spcPct val="120000"/>
              </a:lnSpc>
              <a:buNone/>
            </a:pPr>
            <a:r>
              <a:rPr lang="en-US" b="0" i="0" dirty="0">
                <a:solidFill>
                  <a:schemeClr val="tx1">
                    <a:lumMod val="65000"/>
                    <a:lumOff val="35000"/>
                  </a:schemeClr>
                </a:solidFill>
                <a:effectLst/>
                <a:latin typeface="Roboto" panose="02000000000000000000" pitchFamily="2" charset="0"/>
              </a:rPr>
              <a:t>Description of Lean Six Sigma</a:t>
            </a:r>
          </a:p>
          <a:p>
            <a:pPr marL="0" indent="0" algn="l">
              <a:lnSpc>
                <a:spcPct val="120000"/>
              </a:lnSpc>
              <a:buNone/>
            </a:pPr>
            <a:r>
              <a:rPr lang="en-US" b="1" i="0" dirty="0">
                <a:solidFill>
                  <a:schemeClr val="tx1">
                    <a:lumMod val="65000"/>
                    <a:lumOff val="35000"/>
                  </a:schemeClr>
                </a:solidFill>
                <a:effectLst/>
                <a:latin typeface="Open Sans" panose="020B0606030504020204" pitchFamily="34" charset="0"/>
              </a:rPr>
              <a:t>Lean Six Sigma</a:t>
            </a:r>
            <a:r>
              <a:rPr lang="en-US" b="0" i="0" dirty="0">
                <a:solidFill>
                  <a:schemeClr val="tx1">
                    <a:lumMod val="65000"/>
                    <a:lumOff val="35000"/>
                  </a:schemeClr>
                </a:solidFill>
                <a:effectLst/>
                <a:latin typeface="Open Sans" panose="020B0606030504020204" pitchFamily="34" charset="0"/>
              </a:rPr>
              <a:t> is an effective methodology used to fix a problem. It is based on common sense practices and is completed in five phases, known by the acronym DMAIC:</a:t>
            </a:r>
          </a:p>
          <a:p>
            <a:pPr lvl="1">
              <a:lnSpc>
                <a:spcPct val="120000"/>
              </a:lnSpc>
            </a:pPr>
            <a:r>
              <a:rPr lang="en-US" b="1" i="0" dirty="0">
                <a:solidFill>
                  <a:schemeClr val="tx1">
                    <a:lumMod val="65000"/>
                    <a:lumOff val="35000"/>
                  </a:schemeClr>
                </a:solidFill>
                <a:effectLst/>
                <a:latin typeface="Open Sans" panose="020B0606030504020204" pitchFamily="34" charset="0"/>
              </a:rPr>
              <a:t>Define:</a:t>
            </a:r>
            <a:r>
              <a:rPr lang="en-US" b="0" i="0" dirty="0">
                <a:solidFill>
                  <a:schemeClr val="tx1">
                    <a:lumMod val="65000"/>
                    <a:lumOff val="35000"/>
                  </a:schemeClr>
                </a:solidFill>
                <a:effectLst/>
                <a:latin typeface="Open Sans" panose="020B0606030504020204" pitchFamily="34" charset="0"/>
              </a:rPr>
              <a:t> Define the problem</a:t>
            </a:r>
          </a:p>
          <a:p>
            <a:pPr lvl="1">
              <a:lnSpc>
                <a:spcPct val="120000"/>
              </a:lnSpc>
            </a:pPr>
            <a:r>
              <a:rPr lang="en-US" b="1" i="0" dirty="0">
                <a:solidFill>
                  <a:schemeClr val="tx1">
                    <a:lumMod val="65000"/>
                    <a:lumOff val="35000"/>
                  </a:schemeClr>
                </a:solidFill>
                <a:effectLst/>
                <a:latin typeface="Open Sans" panose="020B0606030504020204" pitchFamily="34" charset="0"/>
              </a:rPr>
              <a:t>Measure:</a:t>
            </a:r>
            <a:r>
              <a:rPr lang="en-US" b="0" i="0" dirty="0">
                <a:solidFill>
                  <a:schemeClr val="tx1">
                    <a:lumMod val="65000"/>
                    <a:lumOff val="35000"/>
                  </a:schemeClr>
                </a:solidFill>
                <a:effectLst/>
                <a:latin typeface="Open Sans" panose="020B0606030504020204" pitchFamily="34" charset="0"/>
              </a:rPr>
              <a:t> Accurately measure how acute the problem is.</a:t>
            </a:r>
          </a:p>
          <a:p>
            <a:pPr lvl="1">
              <a:lnSpc>
                <a:spcPct val="120000"/>
              </a:lnSpc>
            </a:pPr>
            <a:r>
              <a:rPr lang="en-US" b="1" i="0" dirty="0">
                <a:solidFill>
                  <a:schemeClr val="tx1">
                    <a:lumMod val="65000"/>
                    <a:lumOff val="35000"/>
                  </a:schemeClr>
                </a:solidFill>
                <a:effectLst/>
                <a:latin typeface="Open Sans" panose="020B0606030504020204" pitchFamily="34" charset="0"/>
              </a:rPr>
              <a:t>Analyze:</a:t>
            </a:r>
            <a:r>
              <a:rPr lang="en-US" b="0" i="0" dirty="0">
                <a:solidFill>
                  <a:schemeClr val="tx1">
                    <a:lumMod val="65000"/>
                    <a:lumOff val="35000"/>
                  </a:schemeClr>
                </a:solidFill>
                <a:effectLst/>
                <a:latin typeface="Open Sans" panose="020B0606030504020204" pitchFamily="34" charset="0"/>
              </a:rPr>
              <a:t> Identify the source of the problem.</a:t>
            </a:r>
          </a:p>
          <a:p>
            <a:pPr lvl="1">
              <a:lnSpc>
                <a:spcPct val="120000"/>
              </a:lnSpc>
            </a:pPr>
            <a:r>
              <a:rPr lang="en-US" b="1" i="0" dirty="0">
                <a:solidFill>
                  <a:schemeClr val="tx1">
                    <a:lumMod val="65000"/>
                    <a:lumOff val="35000"/>
                  </a:schemeClr>
                </a:solidFill>
                <a:effectLst/>
                <a:latin typeface="Open Sans" panose="020B0606030504020204" pitchFamily="34" charset="0"/>
              </a:rPr>
              <a:t>Improve:</a:t>
            </a:r>
            <a:r>
              <a:rPr lang="en-US" b="0" i="0" dirty="0">
                <a:solidFill>
                  <a:schemeClr val="tx1">
                    <a:lumMod val="65000"/>
                    <a:lumOff val="35000"/>
                  </a:schemeClr>
                </a:solidFill>
                <a:effectLst/>
                <a:latin typeface="Open Sans" panose="020B0606030504020204" pitchFamily="34" charset="0"/>
              </a:rPr>
              <a:t> Implement a solution and verify that the solution works.</a:t>
            </a:r>
          </a:p>
          <a:p>
            <a:pPr lvl="1">
              <a:lnSpc>
                <a:spcPct val="120000"/>
              </a:lnSpc>
            </a:pPr>
            <a:r>
              <a:rPr lang="en-US" b="1" i="0" dirty="0">
                <a:solidFill>
                  <a:schemeClr val="tx1">
                    <a:lumMod val="65000"/>
                    <a:lumOff val="35000"/>
                  </a:schemeClr>
                </a:solidFill>
                <a:effectLst/>
                <a:latin typeface="Open Sans" panose="020B0606030504020204" pitchFamily="34" charset="0"/>
              </a:rPr>
              <a:t>Control:</a:t>
            </a:r>
            <a:r>
              <a:rPr lang="en-US" b="0" i="0" dirty="0">
                <a:solidFill>
                  <a:schemeClr val="tx1">
                    <a:lumMod val="65000"/>
                    <a:lumOff val="35000"/>
                  </a:schemeClr>
                </a:solidFill>
                <a:effectLst/>
                <a:latin typeface="Open Sans" panose="020B0606030504020204" pitchFamily="34" charset="0"/>
              </a:rPr>
              <a:t> Maintain and continue the solution to achieve the desired result.</a:t>
            </a:r>
          </a:p>
          <a:p>
            <a:pPr marL="457200" lvl="1" indent="0">
              <a:lnSpc>
                <a:spcPct val="120000"/>
              </a:lnSpc>
              <a:buNone/>
            </a:pPr>
            <a:endParaRPr lang="en-US" b="0" i="0" dirty="0">
              <a:solidFill>
                <a:schemeClr val="tx1">
                  <a:lumMod val="65000"/>
                  <a:lumOff val="35000"/>
                </a:schemeClr>
              </a:solidFill>
              <a:effectLst/>
              <a:latin typeface="Open Sans" panose="020B0606030504020204" pitchFamily="34" charset="0"/>
            </a:endParaRPr>
          </a:p>
          <a:p>
            <a:pPr marL="0" indent="0" algn="l">
              <a:lnSpc>
                <a:spcPct val="120000"/>
              </a:lnSpc>
              <a:buNone/>
            </a:pPr>
            <a:r>
              <a:rPr lang="en-US" b="1" i="0" dirty="0">
                <a:solidFill>
                  <a:schemeClr val="tx1">
                    <a:lumMod val="65000"/>
                    <a:lumOff val="35000"/>
                  </a:schemeClr>
                </a:solidFill>
                <a:effectLst/>
                <a:latin typeface="Open Sans" panose="020B0606030504020204" pitchFamily="34" charset="0"/>
              </a:rPr>
              <a:t>Lean Six Sigma</a:t>
            </a:r>
            <a:r>
              <a:rPr lang="en-US" b="0" i="0" dirty="0">
                <a:solidFill>
                  <a:schemeClr val="tx1">
                    <a:lumMod val="65000"/>
                    <a:lumOff val="35000"/>
                  </a:schemeClr>
                </a:solidFill>
                <a:effectLst/>
                <a:latin typeface="Open Sans" panose="020B0606030504020204" pitchFamily="34" charset="0"/>
              </a:rPr>
              <a:t> can decrease an organization’s production costs by eliminating wasteful processes and solving problems associated with a process, such as product defects or service flaws. </a:t>
            </a:r>
            <a:r>
              <a:rPr lang="en-US" b="1" i="0" dirty="0">
                <a:solidFill>
                  <a:schemeClr val="tx1">
                    <a:lumMod val="65000"/>
                    <a:lumOff val="35000"/>
                  </a:schemeClr>
                </a:solidFill>
                <a:effectLst/>
                <a:latin typeface="Open Sans" panose="020B0606030504020204" pitchFamily="34" charset="0"/>
              </a:rPr>
              <a:t>Lean Six Sigma</a:t>
            </a:r>
            <a:r>
              <a:rPr lang="en-US" b="0" i="0" dirty="0">
                <a:solidFill>
                  <a:schemeClr val="tx1">
                    <a:lumMod val="65000"/>
                    <a:lumOff val="35000"/>
                  </a:schemeClr>
                </a:solidFill>
                <a:effectLst/>
                <a:latin typeface="Open Sans" panose="020B0606030504020204" pitchFamily="34" charset="0"/>
              </a:rPr>
              <a:t> can also positively affect employees by involving them in improving the way they work. Because they are the people who actually perform the work in an organization, they are very often the most qualified to suggest and implement efficient and effective new processes.</a:t>
            </a:r>
          </a:p>
          <a:p>
            <a:pPr marL="0" indent="0" algn="l">
              <a:lnSpc>
                <a:spcPct val="120000"/>
              </a:lnSpc>
              <a:buNone/>
            </a:pPr>
            <a:r>
              <a:rPr lang="en-US" b="1" i="0" dirty="0">
                <a:solidFill>
                  <a:schemeClr val="tx1">
                    <a:lumMod val="65000"/>
                    <a:lumOff val="35000"/>
                  </a:schemeClr>
                </a:solidFill>
                <a:effectLst/>
                <a:latin typeface="Open Sans" panose="020B0606030504020204" pitchFamily="34" charset="0"/>
              </a:rPr>
              <a:t>Lean Six Sigma</a:t>
            </a:r>
            <a:r>
              <a:rPr lang="en-US" b="0" i="0" dirty="0">
                <a:solidFill>
                  <a:schemeClr val="tx1">
                    <a:lumMod val="65000"/>
                    <a:lumOff val="35000"/>
                  </a:schemeClr>
                </a:solidFill>
                <a:effectLst/>
                <a:latin typeface="Open Sans" panose="020B0606030504020204" pitchFamily="34" charset="0"/>
              </a:rPr>
              <a:t> also requires a long-term commitment in order to be a successful project management method. When looked at as a process, the organization can continually improve upon subsequent projects, resulting in higher efficiency and more cost savings down the road.</a:t>
            </a:r>
          </a:p>
          <a:p>
            <a:pPr marL="0" indent="0">
              <a:lnSpc>
                <a:spcPct val="120000"/>
              </a:lnSpc>
              <a:buNone/>
            </a:pPr>
            <a:endParaRPr lang="en-US" dirty="0">
              <a:solidFill>
                <a:schemeClr val="tx1">
                  <a:lumMod val="65000"/>
                  <a:lumOff val="35000"/>
                </a:schemeClr>
              </a:solidFill>
            </a:endParaRPr>
          </a:p>
        </p:txBody>
      </p:sp>
      <p:sp>
        <p:nvSpPr>
          <p:cNvPr id="7" name="TextBox 6">
            <a:extLst>
              <a:ext uri="{FF2B5EF4-FFF2-40B4-BE49-F238E27FC236}">
                <a16:creationId xmlns:a16="http://schemas.microsoft.com/office/drawing/2014/main" id="{FFB2AB14-4AB8-4657-A711-BDCA357A288E}"/>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lvl="0" algn="ctr"/>
            <a:r>
              <a:rPr lang="en-US" sz="1200" dirty="0">
                <a:latin typeface="Roboto" panose="02000000000000000000" pitchFamily="2" charset="0"/>
                <a:ea typeface="Roboto" panose="02000000000000000000" pitchFamily="2" charset="0"/>
              </a:rPr>
              <a:t>Want more best practices? Visit </a:t>
            </a:r>
            <a:r>
              <a:rPr lang="en-US" sz="1200" dirty="0">
                <a:latin typeface="Roboto" panose="02000000000000000000" pitchFamily="2" charset="0"/>
                <a:ea typeface="Roboto" panose="02000000000000000000" pitchFamily="2" charset="0"/>
                <a:hlinkClick r:id="rId3"/>
              </a:rPr>
              <a:t>Praxie.com</a:t>
            </a:r>
            <a:endParaRPr lang="en-US" sz="12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941081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a:xfrm>
            <a:off x="516834" y="174018"/>
            <a:ext cx="3797450" cy="704424"/>
          </a:xfrm>
        </p:spPr>
        <p:txBody>
          <a:bodyPr/>
          <a:lstStyle/>
          <a:p>
            <a:r>
              <a:rPr lang="en-US" dirty="0"/>
              <a:t>Lean Six Sigma</a:t>
            </a:r>
          </a:p>
        </p:txBody>
      </p:sp>
      <p:sp>
        <p:nvSpPr>
          <p:cNvPr id="7" name="TextBox 6">
            <a:extLst>
              <a:ext uri="{FF2B5EF4-FFF2-40B4-BE49-F238E27FC236}">
                <a16:creationId xmlns:a16="http://schemas.microsoft.com/office/drawing/2014/main" id="{FFB2AB14-4AB8-4657-A711-BDCA357A288E}"/>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Want more best practices? Visit </a:t>
            </a: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hlinkClick r:id="rId3"/>
              </a:rPr>
              <a:t>Praxie.com</a:t>
            </a:r>
            <a:endPar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p:txBody>
      </p:sp>
      <p:sp>
        <p:nvSpPr>
          <p:cNvPr id="2" name="TextBox 1">
            <a:extLst>
              <a:ext uri="{FF2B5EF4-FFF2-40B4-BE49-F238E27FC236}">
                <a16:creationId xmlns:a16="http://schemas.microsoft.com/office/drawing/2014/main" id="{195C7A71-182B-47A1-BF5E-841510C62451}"/>
              </a:ext>
            </a:extLst>
          </p:cNvPr>
          <p:cNvSpPr txBox="1"/>
          <p:nvPr/>
        </p:nvSpPr>
        <p:spPr>
          <a:xfrm>
            <a:off x="710406" y="1207056"/>
            <a:ext cx="1920077" cy="553998"/>
          </a:xfrm>
          <a:prstGeom prst="rect">
            <a:avLst/>
          </a:prstGeom>
          <a:solidFill>
            <a:schemeClr val="bg1">
              <a:lumMod val="95000"/>
            </a:schemeClr>
          </a:solidFill>
          <a:ln>
            <a:solidFill>
              <a:srgbClr val="FFC000"/>
            </a:solidFill>
          </a:ln>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lumMod val="65000"/>
                    <a:lumOff val="35000"/>
                  </a:prstClr>
                </a:solidFill>
                <a:effectLst/>
                <a:uLnTx/>
                <a:uFillTx/>
                <a:latin typeface="Calibri"/>
                <a:ea typeface="+mn-ea"/>
                <a:cs typeface="+mn-cs"/>
              </a:rPr>
              <a:t>Define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alibri"/>
                <a:ea typeface="+mn-ea"/>
                <a:cs typeface="+mn-cs"/>
              </a:rPr>
              <a:t>Define the Problem or issue</a:t>
            </a:r>
          </a:p>
        </p:txBody>
      </p:sp>
      <p:sp>
        <p:nvSpPr>
          <p:cNvPr id="11" name="TextBox 10">
            <a:extLst>
              <a:ext uri="{FF2B5EF4-FFF2-40B4-BE49-F238E27FC236}">
                <a16:creationId xmlns:a16="http://schemas.microsoft.com/office/drawing/2014/main" id="{6BCD66A5-506F-4566-BAC7-AAC56A9564AE}"/>
              </a:ext>
            </a:extLst>
          </p:cNvPr>
          <p:cNvSpPr txBox="1"/>
          <p:nvPr/>
        </p:nvSpPr>
        <p:spPr>
          <a:xfrm>
            <a:off x="2950851" y="1207056"/>
            <a:ext cx="1920077" cy="553998"/>
          </a:xfrm>
          <a:prstGeom prst="rect">
            <a:avLst/>
          </a:prstGeom>
          <a:solidFill>
            <a:schemeClr val="bg1">
              <a:lumMod val="95000"/>
            </a:schemeClr>
          </a:solidFill>
          <a:ln>
            <a:solidFill>
              <a:srgbClr val="FFC000"/>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lumMod val="65000"/>
                    <a:lumOff val="35000"/>
                  </a:prstClr>
                </a:solidFill>
                <a:effectLst/>
                <a:uLnTx/>
                <a:uFillTx/>
                <a:latin typeface="Calibri"/>
                <a:ea typeface="+mn-ea"/>
                <a:cs typeface="+mn-cs"/>
              </a:rPr>
              <a:t>Measure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alibri"/>
                <a:ea typeface="+mn-ea"/>
                <a:cs typeface="+mn-cs"/>
              </a:rPr>
              <a:t>Collect key data</a:t>
            </a:r>
          </a:p>
        </p:txBody>
      </p:sp>
      <p:sp>
        <p:nvSpPr>
          <p:cNvPr id="12" name="TextBox 11">
            <a:extLst>
              <a:ext uri="{FF2B5EF4-FFF2-40B4-BE49-F238E27FC236}">
                <a16:creationId xmlns:a16="http://schemas.microsoft.com/office/drawing/2014/main" id="{1180E6E9-FEB6-4FB1-8C89-47946840907A}"/>
              </a:ext>
            </a:extLst>
          </p:cNvPr>
          <p:cNvSpPr txBox="1"/>
          <p:nvPr/>
        </p:nvSpPr>
        <p:spPr>
          <a:xfrm>
            <a:off x="5191297" y="1207056"/>
            <a:ext cx="1919746" cy="553998"/>
          </a:xfrm>
          <a:prstGeom prst="rect">
            <a:avLst/>
          </a:prstGeom>
          <a:solidFill>
            <a:schemeClr val="bg1">
              <a:lumMod val="95000"/>
            </a:schemeClr>
          </a:solidFill>
          <a:ln>
            <a:solidFill>
              <a:srgbClr val="FFC000"/>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lumMod val="65000"/>
                    <a:lumOff val="35000"/>
                  </a:prstClr>
                </a:solidFill>
                <a:effectLst/>
                <a:uLnTx/>
                <a:uFillTx/>
                <a:latin typeface="Calibri"/>
                <a:ea typeface="+mn-ea"/>
                <a:cs typeface="+mn-cs"/>
              </a:rPr>
              <a:t>Analyze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alibri"/>
                <a:ea typeface="+mn-ea"/>
                <a:cs typeface="+mn-cs"/>
              </a:rPr>
              <a:t>Find Root Causes</a:t>
            </a:r>
          </a:p>
        </p:txBody>
      </p:sp>
      <p:sp>
        <p:nvSpPr>
          <p:cNvPr id="13" name="TextBox 12">
            <a:extLst>
              <a:ext uri="{FF2B5EF4-FFF2-40B4-BE49-F238E27FC236}">
                <a16:creationId xmlns:a16="http://schemas.microsoft.com/office/drawing/2014/main" id="{B75015AA-A469-4BB2-8FED-55B89C2EC549}"/>
              </a:ext>
            </a:extLst>
          </p:cNvPr>
          <p:cNvSpPr txBox="1"/>
          <p:nvPr/>
        </p:nvSpPr>
        <p:spPr>
          <a:xfrm>
            <a:off x="7431081" y="1207056"/>
            <a:ext cx="1920076" cy="553998"/>
          </a:xfrm>
          <a:prstGeom prst="rect">
            <a:avLst/>
          </a:prstGeom>
          <a:solidFill>
            <a:schemeClr val="bg1">
              <a:lumMod val="95000"/>
            </a:schemeClr>
          </a:solidFill>
          <a:ln>
            <a:solidFill>
              <a:srgbClr val="FFC000"/>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lumMod val="65000"/>
                    <a:lumOff val="35000"/>
                  </a:prstClr>
                </a:solidFill>
                <a:effectLst/>
                <a:uLnTx/>
                <a:uFillTx/>
                <a:latin typeface="Calibri"/>
                <a:ea typeface="+mn-ea"/>
                <a:cs typeface="+mn-cs"/>
              </a:rPr>
              <a:t>Improve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alibri"/>
                <a:ea typeface="+mn-ea"/>
                <a:cs typeface="+mn-cs"/>
              </a:rPr>
              <a:t>Identify the best solution</a:t>
            </a:r>
          </a:p>
        </p:txBody>
      </p:sp>
      <p:sp>
        <p:nvSpPr>
          <p:cNvPr id="14" name="TextBox 13">
            <a:extLst>
              <a:ext uri="{FF2B5EF4-FFF2-40B4-BE49-F238E27FC236}">
                <a16:creationId xmlns:a16="http://schemas.microsoft.com/office/drawing/2014/main" id="{32BBC163-3920-47FA-B50A-52C85A9BD8B1}"/>
              </a:ext>
            </a:extLst>
          </p:cNvPr>
          <p:cNvSpPr txBox="1"/>
          <p:nvPr/>
        </p:nvSpPr>
        <p:spPr>
          <a:xfrm>
            <a:off x="9671195" y="1207056"/>
            <a:ext cx="1920076" cy="553998"/>
          </a:xfrm>
          <a:prstGeom prst="rect">
            <a:avLst/>
          </a:prstGeom>
          <a:solidFill>
            <a:schemeClr val="bg1">
              <a:lumMod val="95000"/>
            </a:schemeClr>
          </a:solidFill>
          <a:ln>
            <a:solidFill>
              <a:srgbClr val="FFC000"/>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lumMod val="65000"/>
                    <a:lumOff val="35000"/>
                  </a:prstClr>
                </a:solidFill>
                <a:effectLst/>
                <a:uLnTx/>
                <a:uFillTx/>
                <a:latin typeface="Calibri"/>
                <a:ea typeface="+mn-ea"/>
                <a:cs typeface="+mn-cs"/>
              </a:rPr>
              <a:t>Control</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lumMod val="65000"/>
                    <a:lumOff val="35000"/>
                  </a:prstClr>
                </a:solidFill>
                <a:effectLst/>
                <a:uLnTx/>
                <a:uFillTx/>
                <a:latin typeface="Calibri"/>
                <a:ea typeface="+mn-ea"/>
                <a:cs typeface="+mn-cs"/>
              </a:rPr>
              <a:t>Sustain the Gains</a:t>
            </a:r>
          </a:p>
        </p:txBody>
      </p:sp>
      <p:graphicFrame>
        <p:nvGraphicFramePr>
          <p:cNvPr id="3" name="Table 4">
            <a:extLst>
              <a:ext uri="{FF2B5EF4-FFF2-40B4-BE49-F238E27FC236}">
                <a16:creationId xmlns:a16="http://schemas.microsoft.com/office/drawing/2014/main" id="{BA81AC33-9CA9-42C4-A53E-A0F4952DEEB7}"/>
              </a:ext>
            </a:extLst>
          </p:cNvPr>
          <p:cNvGraphicFramePr>
            <a:graphicFrameLocks noGrp="1"/>
          </p:cNvGraphicFramePr>
          <p:nvPr/>
        </p:nvGraphicFramePr>
        <p:xfrm>
          <a:off x="710406" y="2122841"/>
          <a:ext cx="1920077" cy="3951316"/>
        </p:xfrm>
        <a:graphic>
          <a:graphicData uri="http://schemas.openxmlformats.org/drawingml/2006/table">
            <a:tbl>
              <a:tblPr firstRow="1" bandRow="1">
                <a:tableStyleId>{5A111915-BE36-4E01-A7E5-04B1672EAD32}</a:tableStyleId>
              </a:tblPr>
              <a:tblGrid>
                <a:gridCol w="1920077">
                  <a:extLst>
                    <a:ext uri="{9D8B030D-6E8A-4147-A177-3AD203B41FA5}">
                      <a16:colId xmlns:a16="http://schemas.microsoft.com/office/drawing/2014/main" val="260114263"/>
                    </a:ext>
                  </a:extLst>
                </a:gridCol>
              </a:tblGrid>
              <a:tr h="388051">
                <a:tc>
                  <a:txBody>
                    <a:bodyPr/>
                    <a:lstStyle/>
                    <a:p>
                      <a:pPr algn="ctr"/>
                      <a:r>
                        <a:rPr lang="en-US" sz="1600" b="0" dirty="0">
                          <a:solidFill>
                            <a:schemeClr val="bg1"/>
                          </a:solidFill>
                        </a:rPr>
                        <a:t>Artifacts</a:t>
                      </a:r>
                      <a:endParaRPr lang="en-US" b="0" dirty="0">
                        <a:solidFill>
                          <a:schemeClr val="bg1"/>
                        </a:solidFill>
                      </a:endParaRPr>
                    </a:p>
                  </a:txBody>
                  <a:tcPr anchor="ctr">
                    <a:solidFill>
                      <a:srgbClr val="488EFD"/>
                    </a:solidFill>
                  </a:tcPr>
                </a:tc>
                <a:extLst>
                  <a:ext uri="{0D108BD9-81ED-4DB2-BD59-A6C34878D82A}">
                    <a16:rowId xmlns:a16="http://schemas.microsoft.com/office/drawing/2014/main" val="3842255877"/>
                  </a:ext>
                </a:extLst>
              </a:tr>
              <a:tr h="712653">
                <a:tc>
                  <a:txBody>
                    <a:bodyPr/>
                    <a:lstStyle/>
                    <a:p>
                      <a:pPr algn="ctr"/>
                      <a:r>
                        <a:rPr lang="en-US" sz="1400" dirty="0"/>
                        <a:t>Problem Definition</a:t>
                      </a:r>
                    </a:p>
                  </a:txBody>
                  <a:tcPr anchor="ctr">
                    <a:solidFill>
                      <a:schemeClr val="bg1">
                        <a:lumMod val="95000"/>
                      </a:schemeClr>
                    </a:solidFill>
                  </a:tcPr>
                </a:tc>
                <a:extLst>
                  <a:ext uri="{0D108BD9-81ED-4DB2-BD59-A6C34878D82A}">
                    <a16:rowId xmlns:a16="http://schemas.microsoft.com/office/drawing/2014/main" val="270577233"/>
                  </a:ext>
                </a:extLst>
              </a:tr>
              <a:tr h="712653">
                <a:tc>
                  <a:txBody>
                    <a:bodyPr/>
                    <a:lstStyle/>
                    <a:p>
                      <a:pPr algn="ctr"/>
                      <a:r>
                        <a:rPr lang="en-US" sz="1400" dirty="0"/>
                        <a:t>Project Charter</a:t>
                      </a:r>
                    </a:p>
                  </a:txBody>
                  <a:tcPr anchor="ctr">
                    <a:solidFill>
                      <a:schemeClr val="bg1">
                        <a:lumMod val="95000"/>
                      </a:schemeClr>
                    </a:solidFill>
                  </a:tcPr>
                </a:tc>
                <a:extLst>
                  <a:ext uri="{0D108BD9-81ED-4DB2-BD59-A6C34878D82A}">
                    <a16:rowId xmlns:a16="http://schemas.microsoft.com/office/drawing/2014/main" val="4247043994"/>
                  </a:ext>
                </a:extLst>
              </a:tr>
              <a:tr h="712653">
                <a:tc>
                  <a:txBody>
                    <a:bodyPr/>
                    <a:lstStyle/>
                    <a:p>
                      <a:pPr algn="ctr"/>
                      <a:r>
                        <a:rPr lang="en-US" sz="1400" dirty="0"/>
                        <a:t>Voice of Customer</a:t>
                      </a:r>
                    </a:p>
                  </a:txBody>
                  <a:tcPr anchor="ctr">
                    <a:solidFill>
                      <a:schemeClr val="bg1">
                        <a:lumMod val="95000"/>
                      </a:schemeClr>
                    </a:solidFill>
                  </a:tcPr>
                </a:tc>
                <a:extLst>
                  <a:ext uri="{0D108BD9-81ED-4DB2-BD59-A6C34878D82A}">
                    <a16:rowId xmlns:a16="http://schemas.microsoft.com/office/drawing/2014/main" val="2556898630"/>
                  </a:ext>
                </a:extLst>
              </a:tr>
              <a:tr h="712653">
                <a:tc>
                  <a:txBody>
                    <a:bodyPr/>
                    <a:lstStyle/>
                    <a:p>
                      <a:pPr algn="ctr"/>
                      <a:r>
                        <a:rPr lang="en-US" sz="1400" dirty="0"/>
                        <a:t>Problem Statement</a:t>
                      </a:r>
                    </a:p>
                  </a:txBody>
                  <a:tcPr anchor="ctr">
                    <a:solidFill>
                      <a:schemeClr val="bg1">
                        <a:lumMod val="95000"/>
                      </a:schemeClr>
                    </a:solidFill>
                  </a:tcPr>
                </a:tc>
                <a:extLst>
                  <a:ext uri="{0D108BD9-81ED-4DB2-BD59-A6C34878D82A}">
                    <a16:rowId xmlns:a16="http://schemas.microsoft.com/office/drawing/2014/main" val="710244340"/>
                  </a:ext>
                </a:extLst>
              </a:tr>
              <a:tr h="712653">
                <a:tc>
                  <a:txBody>
                    <a:bodyPr/>
                    <a:lstStyle/>
                    <a:p>
                      <a:pPr algn="ctr"/>
                      <a:r>
                        <a:rPr lang="en-US" sz="1400" dirty="0"/>
                        <a:t>Process Map</a:t>
                      </a:r>
                    </a:p>
                  </a:txBody>
                  <a:tcPr anchor="ctr">
                    <a:solidFill>
                      <a:schemeClr val="bg1">
                        <a:lumMod val="95000"/>
                      </a:schemeClr>
                    </a:solidFill>
                  </a:tcPr>
                </a:tc>
                <a:extLst>
                  <a:ext uri="{0D108BD9-81ED-4DB2-BD59-A6C34878D82A}">
                    <a16:rowId xmlns:a16="http://schemas.microsoft.com/office/drawing/2014/main" val="3574131780"/>
                  </a:ext>
                </a:extLst>
              </a:tr>
            </a:tbl>
          </a:graphicData>
        </a:graphic>
      </p:graphicFrame>
      <p:cxnSp>
        <p:nvCxnSpPr>
          <p:cNvPr id="6" name="Straight Arrow Connector 5">
            <a:extLst>
              <a:ext uri="{FF2B5EF4-FFF2-40B4-BE49-F238E27FC236}">
                <a16:creationId xmlns:a16="http://schemas.microsoft.com/office/drawing/2014/main" id="{2EC45A09-C853-4F93-920F-BFD75BE0287D}"/>
              </a:ext>
            </a:extLst>
          </p:cNvPr>
          <p:cNvCxnSpPr>
            <a:stCxn id="2" idx="2"/>
            <a:endCxn id="3" idx="0"/>
          </p:cNvCxnSpPr>
          <p:nvPr/>
        </p:nvCxnSpPr>
        <p:spPr>
          <a:xfrm flipH="1">
            <a:off x="1670444" y="1761054"/>
            <a:ext cx="1" cy="361787"/>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15" name="Table 4">
            <a:extLst>
              <a:ext uri="{FF2B5EF4-FFF2-40B4-BE49-F238E27FC236}">
                <a16:creationId xmlns:a16="http://schemas.microsoft.com/office/drawing/2014/main" id="{F733EAEE-A7D4-47FA-9CA7-E0448480AD74}"/>
              </a:ext>
            </a:extLst>
          </p:cNvPr>
          <p:cNvGraphicFramePr>
            <a:graphicFrameLocks noGrp="1"/>
          </p:cNvGraphicFramePr>
          <p:nvPr/>
        </p:nvGraphicFramePr>
        <p:xfrm>
          <a:off x="2950686" y="2122841"/>
          <a:ext cx="1920077" cy="3951316"/>
        </p:xfrm>
        <a:graphic>
          <a:graphicData uri="http://schemas.openxmlformats.org/drawingml/2006/table">
            <a:tbl>
              <a:tblPr firstRow="1" bandRow="1">
                <a:tableStyleId>{5A111915-BE36-4E01-A7E5-04B1672EAD32}</a:tableStyleId>
              </a:tblPr>
              <a:tblGrid>
                <a:gridCol w="1920077">
                  <a:extLst>
                    <a:ext uri="{9D8B030D-6E8A-4147-A177-3AD203B41FA5}">
                      <a16:colId xmlns:a16="http://schemas.microsoft.com/office/drawing/2014/main" val="260114263"/>
                    </a:ext>
                  </a:extLst>
                </a:gridCol>
              </a:tblGrid>
              <a:tr h="388051">
                <a:tc>
                  <a:txBody>
                    <a:bodyPr/>
                    <a:lstStyle/>
                    <a:p>
                      <a:pPr algn="ctr"/>
                      <a:r>
                        <a:rPr lang="en-US" sz="1600" b="0" dirty="0">
                          <a:solidFill>
                            <a:schemeClr val="bg1"/>
                          </a:solidFill>
                        </a:rPr>
                        <a:t>Artifacts</a:t>
                      </a:r>
                      <a:endParaRPr lang="en-US" b="0" dirty="0">
                        <a:solidFill>
                          <a:schemeClr val="bg1"/>
                        </a:solidFill>
                      </a:endParaRPr>
                    </a:p>
                  </a:txBody>
                  <a:tcPr anchor="ctr">
                    <a:solidFill>
                      <a:srgbClr val="488EFD"/>
                    </a:solidFill>
                  </a:tcPr>
                </a:tc>
                <a:extLst>
                  <a:ext uri="{0D108BD9-81ED-4DB2-BD59-A6C34878D82A}">
                    <a16:rowId xmlns:a16="http://schemas.microsoft.com/office/drawing/2014/main" val="3842255877"/>
                  </a:ext>
                </a:extLst>
              </a:tr>
              <a:tr h="712653">
                <a:tc>
                  <a:txBody>
                    <a:bodyPr/>
                    <a:lstStyle/>
                    <a:p>
                      <a:pPr algn="ctr"/>
                      <a:r>
                        <a:rPr lang="en-US" sz="1400" dirty="0"/>
                        <a:t>Critical to Quality Metrics</a:t>
                      </a:r>
                    </a:p>
                  </a:txBody>
                  <a:tcPr anchor="ctr">
                    <a:solidFill>
                      <a:schemeClr val="bg1">
                        <a:lumMod val="95000"/>
                      </a:schemeClr>
                    </a:solidFill>
                  </a:tcPr>
                </a:tc>
                <a:extLst>
                  <a:ext uri="{0D108BD9-81ED-4DB2-BD59-A6C34878D82A}">
                    <a16:rowId xmlns:a16="http://schemas.microsoft.com/office/drawing/2014/main" val="270577233"/>
                  </a:ext>
                </a:extLst>
              </a:tr>
              <a:tr h="712653">
                <a:tc>
                  <a:txBody>
                    <a:bodyPr/>
                    <a:lstStyle/>
                    <a:p>
                      <a:pPr algn="ctr"/>
                      <a:r>
                        <a:rPr lang="en-US" sz="1400" dirty="0"/>
                        <a:t>Measurement System &amp; Analysis</a:t>
                      </a:r>
                    </a:p>
                  </a:txBody>
                  <a:tcPr anchor="ctr">
                    <a:solidFill>
                      <a:schemeClr val="bg1">
                        <a:lumMod val="95000"/>
                      </a:schemeClr>
                    </a:solidFill>
                  </a:tcPr>
                </a:tc>
                <a:extLst>
                  <a:ext uri="{0D108BD9-81ED-4DB2-BD59-A6C34878D82A}">
                    <a16:rowId xmlns:a16="http://schemas.microsoft.com/office/drawing/2014/main" val="4247043994"/>
                  </a:ext>
                </a:extLst>
              </a:tr>
              <a:tr h="712653">
                <a:tc>
                  <a:txBody>
                    <a:bodyPr/>
                    <a:lstStyle/>
                    <a:p>
                      <a:pPr algn="ctr"/>
                      <a:r>
                        <a:rPr lang="en-US" sz="1400" dirty="0"/>
                        <a:t>Statistics</a:t>
                      </a:r>
                    </a:p>
                  </a:txBody>
                  <a:tcPr anchor="ctr">
                    <a:solidFill>
                      <a:schemeClr val="bg1">
                        <a:lumMod val="95000"/>
                      </a:schemeClr>
                    </a:solidFill>
                  </a:tcPr>
                </a:tc>
                <a:extLst>
                  <a:ext uri="{0D108BD9-81ED-4DB2-BD59-A6C34878D82A}">
                    <a16:rowId xmlns:a16="http://schemas.microsoft.com/office/drawing/2014/main" val="2556898630"/>
                  </a:ext>
                </a:extLst>
              </a:tr>
              <a:tr h="712653">
                <a:tc>
                  <a:txBody>
                    <a:bodyPr/>
                    <a:lstStyle/>
                    <a:p>
                      <a:pPr algn="ctr"/>
                      <a:r>
                        <a:rPr lang="en-US" sz="1400" dirty="0"/>
                        <a:t>Processes</a:t>
                      </a:r>
                    </a:p>
                  </a:txBody>
                  <a:tcPr anchor="ctr">
                    <a:solidFill>
                      <a:schemeClr val="bg1">
                        <a:lumMod val="95000"/>
                      </a:schemeClr>
                    </a:solidFill>
                  </a:tcPr>
                </a:tc>
                <a:extLst>
                  <a:ext uri="{0D108BD9-81ED-4DB2-BD59-A6C34878D82A}">
                    <a16:rowId xmlns:a16="http://schemas.microsoft.com/office/drawing/2014/main" val="710244340"/>
                  </a:ext>
                </a:extLst>
              </a:tr>
              <a:tr h="712653">
                <a:tc>
                  <a:txBody>
                    <a:bodyPr/>
                    <a:lstStyle/>
                    <a:p>
                      <a:pPr algn="ctr"/>
                      <a:r>
                        <a:rPr lang="en-US" sz="1400" dirty="0"/>
                        <a:t>Control Methods &amp; Charts</a:t>
                      </a:r>
                    </a:p>
                  </a:txBody>
                  <a:tcPr anchor="ctr">
                    <a:solidFill>
                      <a:schemeClr val="bg1">
                        <a:lumMod val="95000"/>
                      </a:schemeClr>
                    </a:solidFill>
                  </a:tcPr>
                </a:tc>
                <a:extLst>
                  <a:ext uri="{0D108BD9-81ED-4DB2-BD59-A6C34878D82A}">
                    <a16:rowId xmlns:a16="http://schemas.microsoft.com/office/drawing/2014/main" val="3574131780"/>
                  </a:ext>
                </a:extLst>
              </a:tr>
            </a:tbl>
          </a:graphicData>
        </a:graphic>
      </p:graphicFrame>
      <p:cxnSp>
        <p:nvCxnSpPr>
          <p:cNvPr id="16" name="Straight Arrow Connector 15">
            <a:extLst>
              <a:ext uri="{FF2B5EF4-FFF2-40B4-BE49-F238E27FC236}">
                <a16:creationId xmlns:a16="http://schemas.microsoft.com/office/drawing/2014/main" id="{80DDEAD6-C4AF-4197-A51C-E71114E2788C}"/>
              </a:ext>
            </a:extLst>
          </p:cNvPr>
          <p:cNvCxnSpPr>
            <a:endCxn id="15" idx="0"/>
          </p:cNvCxnSpPr>
          <p:nvPr/>
        </p:nvCxnSpPr>
        <p:spPr>
          <a:xfrm flipH="1">
            <a:off x="3910724" y="1761054"/>
            <a:ext cx="1" cy="361787"/>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17" name="Table 4">
            <a:extLst>
              <a:ext uri="{FF2B5EF4-FFF2-40B4-BE49-F238E27FC236}">
                <a16:creationId xmlns:a16="http://schemas.microsoft.com/office/drawing/2014/main" id="{EEBEBCD3-1233-40FA-BDF9-D93F49FE58DE}"/>
              </a:ext>
            </a:extLst>
          </p:cNvPr>
          <p:cNvGraphicFramePr>
            <a:graphicFrameLocks noGrp="1"/>
          </p:cNvGraphicFramePr>
          <p:nvPr/>
        </p:nvGraphicFramePr>
        <p:xfrm>
          <a:off x="5190966" y="2122841"/>
          <a:ext cx="1920077" cy="3951316"/>
        </p:xfrm>
        <a:graphic>
          <a:graphicData uri="http://schemas.openxmlformats.org/drawingml/2006/table">
            <a:tbl>
              <a:tblPr firstRow="1" bandRow="1">
                <a:tableStyleId>{5A111915-BE36-4E01-A7E5-04B1672EAD32}</a:tableStyleId>
              </a:tblPr>
              <a:tblGrid>
                <a:gridCol w="1920077">
                  <a:extLst>
                    <a:ext uri="{9D8B030D-6E8A-4147-A177-3AD203B41FA5}">
                      <a16:colId xmlns:a16="http://schemas.microsoft.com/office/drawing/2014/main" val="260114263"/>
                    </a:ext>
                  </a:extLst>
                </a:gridCol>
              </a:tblGrid>
              <a:tr h="388051">
                <a:tc>
                  <a:txBody>
                    <a:bodyPr/>
                    <a:lstStyle/>
                    <a:p>
                      <a:pPr algn="ctr"/>
                      <a:r>
                        <a:rPr lang="en-US" sz="1600" b="0" dirty="0">
                          <a:solidFill>
                            <a:schemeClr val="bg1"/>
                          </a:solidFill>
                        </a:rPr>
                        <a:t>Artifacts</a:t>
                      </a:r>
                      <a:endParaRPr lang="en-US" b="0" dirty="0">
                        <a:solidFill>
                          <a:schemeClr val="bg1"/>
                        </a:solidFill>
                      </a:endParaRPr>
                    </a:p>
                  </a:txBody>
                  <a:tcPr anchor="ctr">
                    <a:solidFill>
                      <a:srgbClr val="488EFD"/>
                    </a:solidFill>
                  </a:tcPr>
                </a:tc>
                <a:extLst>
                  <a:ext uri="{0D108BD9-81ED-4DB2-BD59-A6C34878D82A}">
                    <a16:rowId xmlns:a16="http://schemas.microsoft.com/office/drawing/2014/main" val="3842255877"/>
                  </a:ext>
                </a:extLst>
              </a:tr>
              <a:tr h="712653">
                <a:tc>
                  <a:txBody>
                    <a:bodyPr/>
                    <a:lstStyle/>
                    <a:p>
                      <a:pPr algn="ctr"/>
                      <a:r>
                        <a:rPr lang="en-US" sz="1400" dirty="0"/>
                        <a:t>Pareto Chart</a:t>
                      </a:r>
                    </a:p>
                  </a:txBody>
                  <a:tcPr anchor="ctr">
                    <a:solidFill>
                      <a:schemeClr val="bg1">
                        <a:lumMod val="95000"/>
                      </a:schemeClr>
                    </a:solidFill>
                  </a:tcPr>
                </a:tc>
                <a:extLst>
                  <a:ext uri="{0D108BD9-81ED-4DB2-BD59-A6C34878D82A}">
                    <a16:rowId xmlns:a16="http://schemas.microsoft.com/office/drawing/2014/main" val="270577233"/>
                  </a:ext>
                </a:extLst>
              </a:tr>
              <a:tr h="712653">
                <a:tc>
                  <a:txBody>
                    <a:bodyPr/>
                    <a:lstStyle/>
                    <a:p>
                      <a:pPr algn="ctr"/>
                      <a:r>
                        <a:rPr lang="en-US" sz="1400" dirty="0"/>
                        <a:t>Run Chart</a:t>
                      </a:r>
                    </a:p>
                  </a:txBody>
                  <a:tcPr anchor="ctr">
                    <a:solidFill>
                      <a:schemeClr val="bg1">
                        <a:lumMod val="95000"/>
                      </a:schemeClr>
                    </a:solidFill>
                  </a:tcPr>
                </a:tc>
                <a:extLst>
                  <a:ext uri="{0D108BD9-81ED-4DB2-BD59-A6C34878D82A}">
                    <a16:rowId xmlns:a16="http://schemas.microsoft.com/office/drawing/2014/main" val="4247043994"/>
                  </a:ext>
                </a:extLst>
              </a:tr>
              <a:tr h="712653">
                <a:tc>
                  <a:txBody>
                    <a:bodyPr/>
                    <a:lstStyle/>
                    <a:p>
                      <a:pPr algn="ctr"/>
                      <a:r>
                        <a:rPr lang="en-US" sz="1400" dirty="0"/>
                        <a:t>Cause &amp; Effect</a:t>
                      </a:r>
                    </a:p>
                  </a:txBody>
                  <a:tcPr anchor="ctr">
                    <a:solidFill>
                      <a:schemeClr val="bg1">
                        <a:lumMod val="95000"/>
                      </a:schemeClr>
                    </a:solidFill>
                  </a:tcPr>
                </a:tc>
                <a:extLst>
                  <a:ext uri="{0D108BD9-81ED-4DB2-BD59-A6C34878D82A}">
                    <a16:rowId xmlns:a16="http://schemas.microsoft.com/office/drawing/2014/main" val="2556898630"/>
                  </a:ext>
                </a:extLst>
              </a:tr>
              <a:tr h="712653">
                <a:tc>
                  <a:txBody>
                    <a:bodyPr/>
                    <a:lstStyle/>
                    <a:p>
                      <a:pPr algn="ctr"/>
                      <a:r>
                        <a:rPr lang="en-US" sz="1400" dirty="0"/>
                        <a:t>Scatter Diagram</a:t>
                      </a:r>
                    </a:p>
                  </a:txBody>
                  <a:tcPr anchor="ctr">
                    <a:solidFill>
                      <a:schemeClr val="bg1">
                        <a:lumMod val="95000"/>
                      </a:schemeClr>
                    </a:solidFill>
                  </a:tcPr>
                </a:tc>
                <a:extLst>
                  <a:ext uri="{0D108BD9-81ED-4DB2-BD59-A6C34878D82A}">
                    <a16:rowId xmlns:a16="http://schemas.microsoft.com/office/drawing/2014/main" val="710244340"/>
                  </a:ext>
                </a:extLst>
              </a:tr>
              <a:tr h="712653">
                <a:tc>
                  <a:txBody>
                    <a:bodyPr/>
                    <a:lstStyle/>
                    <a:p>
                      <a:pPr algn="ctr"/>
                      <a:r>
                        <a:rPr lang="en-US" sz="1400" dirty="0"/>
                        <a:t>Value Analysis</a:t>
                      </a:r>
                    </a:p>
                  </a:txBody>
                  <a:tcPr anchor="ctr">
                    <a:solidFill>
                      <a:schemeClr val="bg1">
                        <a:lumMod val="95000"/>
                      </a:schemeClr>
                    </a:solidFill>
                  </a:tcPr>
                </a:tc>
                <a:extLst>
                  <a:ext uri="{0D108BD9-81ED-4DB2-BD59-A6C34878D82A}">
                    <a16:rowId xmlns:a16="http://schemas.microsoft.com/office/drawing/2014/main" val="3574131780"/>
                  </a:ext>
                </a:extLst>
              </a:tr>
            </a:tbl>
          </a:graphicData>
        </a:graphic>
      </p:graphicFrame>
      <p:cxnSp>
        <p:nvCxnSpPr>
          <p:cNvPr id="18" name="Straight Arrow Connector 17">
            <a:extLst>
              <a:ext uri="{FF2B5EF4-FFF2-40B4-BE49-F238E27FC236}">
                <a16:creationId xmlns:a16="http://schemas.microsoft.com/office/drawing/2014/main" id="{4669EBF6-A957-4968-AAFA-150DC07E71C6}"/>
              </a:ext>
            </a:extLst>
          </p:cNvPr>
          <p:cNvCxnSpPr>
            <a:endCxn id="17" idx="0"/>
          </p:cNvCxnSpPr>
          <p:nvPr/>
        </p:nvCxnSpPr>
        <p:spPr>
          <a:xfrm flipH="1">
            <a:off x="6151004" y="1761054"/>
            <a:ext cx="1" cy="361787"/>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19" name="Table 4">
            <a:extLst>
              <a:ext uri="{FF2B5EF4-FFF2-40B4-BE49-F238E27FC236}">
                <a16:creationId xmlns:a16="http://schemas.microsoft.com/office/drawing/2014/main" id="{B943F828-9B7F-4B98-9C95-5FD8BF0F95D4}"/>
              </a:ext>
            </a:extLst>
          </p:cNvPr>
          <p:cNvGraphicFramePr>
            <a:graphicFrameLocks noGrp="1"/>
          </p:cNvGraphicFramePr>
          <p:nvPr/>
        </p:nvGraphicFramePr>
        <p:xfrm>
          <a:off x="7431080" y="2122841"/>
          <a:ext cx="1920077" cy="3951316"/>
        </p:xfrm>
        <a:graphic>
          <a:graphicData uri="http://schemas.openxmlformats.org/drawingml/2006/table">
            <a:tbl>
              <a:tblPr firstRow="1" bandRow="1">
                <a:tableStyleId>{5A111915-BE36-4E01-A7E5-04B1672EAD32}</a:tableStyleId>
              </a:tblPr>
              <a:tblGrid>
                <a:gridCol w="1920077">
                  <a:extLst>
                    <a:ext uri="{9D8B030D-6E8A-4147-A177-3AD203B41FA5}">
                      <a16:colId xmlns:a16="http://schemas.microsoft.com/office/drawing/2014/main" val="260114263"/>
                    </a:ext>
                  </a:extLst>
                </a:gridCol>
              </a:tblGrid>
              <a:tr h="388051">
                <a:tc>
                  <a:txBody>
                    <a:bodyPr/>
                    <a:lstStyle/>
                    <a:p>
                      <a:pPr algn="ctr"/>
                      <a:r>
                        <a:rPr lang="en-US" sz="1600" b="0" dirty="0">
                          <a:solidFill>
                            <a:schemeClr val="bg1"/>
                          </a:solidFill>
                        </a:rPr>
                        <a:t>Artifacts</a:t>
                      </a:r>
                      <a:endParaRPr lang="en-US" b="0" dirty="0">
                        <a:solidFill>
                          <a:schemeClr val="bg1"/>
                        </a:solidFill>
                      </a:endParaRPr>
                    </a:p>
                  </a:txBody>
                  <a:tcPr anchor="ctr">
                    <a:solidFill>
                      <a:srgbClr val="488EFD"/>
                    </a:solidFill>
                  </a:tcPr>
                </a:tc>
                <a:extLst>
                  <a:ext uri="{0D108BD9-81ED-4DB2-BD59-A6C34878D82A}">
                    <a16:rowId xmlns:a16="http://schemas.microsoft.com/office/drawing/2014/main" val="3842255877"/>
                  </a:ext>
                </a:extLst>
              </a:tr>
              <a:tr h="712653">
                <a:tc>
                  <a:txBody>
                    <a:bodyPr/>
                    <a:lstStyle/>
                    <a:p>
                      <a:pPr algn="ctr"/>
                      <a:r>
                        <a:rPr lang="en-US" sz="1400" dirty="0"/>
                        <a:t>Brainstorms</a:t>
                      </a:r>
                    </a:p>
                  </a:txBody>
                  <a:tcPr anchor="ctr">
                    <a:solidFill>
                      <a:schemeClr val="bg1">
                        <a:lumMod val="95000"/>
                      </a:schemeClr>
                    </a:solidFill>
                  </a:tcPr>
                </a:tc>
                <a:extLst>
                  <a:ext uri="{0D108BD9-81ED-4DB2-BD59-A6C34878D82A}">
                    <a16:rowId xmlns:a16="http://schemas.microsoft.com/office/drawing/2014/main" val="270577233"/>
                  </a:ext>
                </a:extLst>
              </a:tr>
              <a:tr h="712653">
                <a:tc>
                  <a:txBody>
                    <a:bodyPr/>
                    <a:lstStyle/>
                    <a:p>
                      <a:pPr algn="ctr"/>
                      <a:r>
                        <a:rPr lang="en-US" sz="1400" dirty="0"/>
                        <a:t>Benchmarks</a:t>
                      </a:r>
                    </a:p>
                  </a:txBody>
                  <a:tcPr anchor="ctr">
                    <a:solidFill>
                      <a:schemeClr val="bg1">
                        <a:lumMod val="95000"/>
                      </a:schemeClr>
                    </a:solidFill>
                  </a:tcPr>
                </a:tc>
                <a:extLst>
                  <a:ext uri="{0D108BD9-81ED-4DB2-BD59-A6C34878D82A}">
                    <a16:rowId xmlns:a16="http://schemas.microsoft.com/office/drawing/2014/main" val="4247043994"/>
                  </a:ext>
                </a:extLst>
              </a:tr>
              <a:tr h="712653">
                <a:tc>
                  <a:txBody>
                    <a:bodyPr/>
                    <a:lstStyle/>
                    <a:p>
                      <a:pPr algn="ctr"/>
                      <a:r>
                        <a:rPr lang="en-US" sz="1400" dirty="0"/>
                        <a:t>Force Field Analysis</a:t>
                      </a:r>
                    </a:p>
                  </a:txBody>
                  <a:tcPr anchor="ctr">
                    <a:solidFill>
                      <a:schemeClr val="bg1">
                        <a:lumMod val="95000"/>
                      </a:schemeClr>
                    </a:solidFill>
                  </a:tcPr>
                </a:tc>
                <a:extLst>
                  <a:ext uri="{0D108BD9-81ED-4DB2-BD59-A6C34878D82A}">
                    <a16:rowId xmlns:a16="http://schemas.microsoft.com/office/drawing/2014/main" val="2556898630"/>
                  </a:ext>
                </a:extLst>
              </a:tr>
              <a:tr h="712653">
                <a:tc>
                  <a:txBody>
                    <a:bodyPr/>
                    <a:lstStyle/>
                    <a:p>
                      <a:pPr algn="ctr"/>
                      <a:r>
                        <a:rPr lang="en-US" sz="1400" dirty="0"/>
                        <a:t>Criteria &amp; Tests</a:t>
                      </a:r>
                    </a:p>
                  </a:txBody>
                  <a:tcPr anchor="ctr">
                    <a:solidFill>
                      <a:schemeClr val="bg1">
                        <a:lumMod val="95000"/>
                      </a:schemeClr>
                    </a:solidFill>
                  </a:tcPr>
                </a:tc>
                <a:extLst>
                  <a:ext uri="{0D108BD9-81ED-4DB2-BD59-A6C34878D82A}">
                    <a16:rowId xmlns:a16="http://schemas.microsoft.com/office/drawing/2014/main" val="710244340"/>
                  </a:ext>
                </a:extLst>
              </a:tr>
              <a:tr h="712653">
                <a:tc>
                  <a:txBody>
                    <a:bodyPr/>
                    <a:lstStyle/>
                    <a:p>
                      <a:pPr algn="ctr"/>
                      <a:r>
                        <a:rPr lang="en-US" sz="1400" dirty="0"/>
                        <a:t>FMEA</a:t>
                      </a:r>
                    </a:p>
                  </a:txBody>
                  <a:tcPr anchor="ctr">
                    <a:solidFill>
                      <a:schemeClr val="bg1">
                        <a:lumMod val="95000"/>
                      </a:schemeClr>
                    </a:solidFill>
                  </a:tcPr>
                </a:tc>
                <a:extLst>
                  <a:ext uri="{0D108BD9-81ED-4DB2-BD59-A6C34878D82A}">
                    <a16:rowId xmlns:a16="http://schemas.microsoft.com/office/drawing/2014/main" val="3574131780"/>
                  </a:ext>
                </a:extLst>
              </a:tr>
            </a:tbl>
          </a:graphicData>
        </a:graphic>
      </p:graphicFrame>
      <p:cxnSp>
        <p:nvCxnSpPr>
          <p:cNvPr id="20" name="Straight Arrow Connector 19">
            <a:extLst>
              <a:ext uri="{FF2B5EF4-FFF2-40B4-BE49-F238E27FC236}">
                <a16:creationId xmlns:a16="http://schemas.microsoft.com/office/drawing/2014/main" id="{C6B3DB60-9F4E-4D9D-95C4-D5FDF34B0617}"/>
              </a:ext>
            </a:extLst>
          </p:cNvPr>
          <p:cNvCxnSpPr>
            <a:endCxn id="19" idx="0"/>
          </p:cNvCxnSpPr>
          <p:nvPr/>
        </p:nvCxnSpPr>
        <p:spPr>
          <a:xfrm flipH="1">
            <a:off x="8391118" y="1761054"/>
            <a:ext cx="1" cy="361787"/>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21" name="Table 4">
            <a:extLst>
              <a:ext uri="{FF2B5EF4-FFF2-40B4-BE49-F238E27FC236}">
                <a16:creationId xmlns:a16="http://schemas.microsoft.com/office/drawing/2014/main" id="{B426A42D-B2CF-4BE8-9CEB-6D7C40DF9D03}"/>
              </a:ext>
            </a:extLst>
          </p:cNvPr>
          <p:cNvGraphicFramePr>
            <a:graphicFrameLocks noGrp="1"/>
          </p:cNvGraphicFramePr>
          <p:nvPr/>
        </p:nvGraphicFramePr>
        <p:xfrm>
          <a:off x="9675020" y="2122841"/>
          <a:ext cx="1920077" cy="3951316"/>
        </p:xfrm>
        <a:graphic>
          <a:graphicData uri="http://schemas.openxmlformats.org/drawingml/2006/table">
            <a:tbl>
              <a:tblPr firstRow="1" bandRow="1">
                <a:tableStyleId>{5A111915-BE36-4E01-A7E5-04B1672EAD32}</a:tableStyleId>
              </a:tblPr>
              <a:tblGrid>
                <a:gridCol w="1920077">
                  <a:extLst>
                    <a:ext uri="{9D8B030D-6E8A-4147-A177-3AD203B41FA5}">
                      <a16:colId xmlns:a16="http://schemas.microsoft.com/office/drawing/2014/main" val="260114263"/>
                    </a:ext>
                  </a:extLst>
                </a:gridCol>
              </a:tblGrid>
              <a:tr h="388051">
                <a:tc>
                  <a:txBody>
                    <a:bodyPr/>
                    <a:lstStyle/>
                    <a:p>
                      <a:pPr algn="ctr"/>
                      <a:r>
                        <a:rPr lang="en-US" sz="1600" b="0" dirty="0">
                          <a:solidFill>
                            <a:schemeClr val="bg1"/>
                          </a:solidFill>
                        </a:rPr>
                        <a:t>Artifacts</a:t>
                      </a:r>
                      <a:endParaRPr lang="en-US" b="0" dirty="0">
                        <a:solidFill>
                          <a:schemeClr val="bg1"/>
                        </a:solidFill>
                      </a:endParaRPr>
                    </a:p>
                  </a:txBody>
                  <a:tcPr anchor="ctr">
                    <a:solidFill>
                      <a:srgbClr val="488EFD"/>
                    </a:solidFill>
                  </a:tcPr>
                </a:tc>
                <a:extLst>
                  <a:ext uri="{0D108BD9-81ED-4DB2-BD59-A6C34878D82A}">
                    <a16:rowId xmlns:a16="http://schemas.microsoft.com/office/drawing/2014/main" val="3842255877"/>
                  </a:ext>
                </a:extLst>
              </a:tr>
              <a:tr h="712653">
                <a:tc>
                  <a:txBody>
                    <a:bodyPr/>
                    <a:lstStyle/>
                    <a:p>
                      <a:pPr algn="ctr"/>
                      <a:r>
                        <a:rPr lang="en-US" sz="1400" dirty="0"/>
                        <a:t>Process Controls</a:t>
                      </a:r>
                    </a:p>
                  </a:txBody>
                  <a:tcPr anchor="ctr">
                    <a:solidFill>
                      <a:schemeClr val="bg1">
                        <a:lumMod val="95000"/>
                      </a:schemeClr>
                    </a:solidFill>
                  </a:tcPr>
                </a:tc>
                <a:extLst>
                  <a:ext uri="{0D108BD9-81ED-4DB2-BD59-A6C34878D82A}">
                    <a16:rowId xmlns:a16="http://schemas.microsoft.com/office/drawing/2014/main" val="270577233"/>
                  </a:ext>
                </a:extLst>
              </a:tr>
              <a:tr h="712653">
                <a:tc>
                  <a:txBody>
                    <a:bodyPr/>
                    <a:lstStyle/>
                    <a:p>
                      <a:pPr algn="ctr"/>
                      <a:r>
                        <a:rPr lang="en-US" sz="1400" dirty="0"/>
                        <a:t>Control Plan</a:t>
                      </a:r>
                    </a:p>
                  </a:txBody>
                  <a:tcPr anchor="ctr">
                    <a:solidFill>
                      <a:schemeClr val="bg1">
                        <a:lumMod val="95000"/>
                      </a:schemeClr>
                    </a:solidFill>
                  </a:tcPr>
                </a:tc>
                <a:extLst>
                  <a:ext uri="{0D108BD9-81ED-4DB2-BD59-A6C34878D82A}">
                    <a16:rowId xmlns:a16="http://schemas.microsoft.com/office/drawing/2014/main" val="4247043994"/>
                  </a:ext>
                </a:extLst>
              </a:tr>
              <a:tr h="712653">
                <a:tc>
                  <a:txBody>
                    <a:bodyPr/>
                    <a:lstStyle/>
                    <a:p>
                      <a:pPr algn="ctr"/>
                      <a:r>
                        <a:rPr lang="en-US" sz="1400" dirty="0"/>
                        <a:t>Cost Benefit Analysis</a:t>
                      </a:r>
                    </a:p>
                  </a:txBody>
                  <a:tcPr anchor="ctr">
                    <a:solidFill>
                      <a:schemeClr val="bg1">
                        <a:lumMod val="95000"/>
                      </a:schemeClr>
                    </a:solidFill>
                  </a:tcPr>
                </a:tc>
                <a:extLst>
                  <a:ext uri="{0D108BD9-81ED-4DB2-BD59-A6C34878D82A}">
                    <a16:rowId xmlns:a16="http://schemas.microsoft.com/office/drawing/2014/main" val="2556898630"/>
                  </a:ext>
                </a:extLst>
              </a:tr>
              <a:tr h="712653">
                <a:tc>
                  <a:txBody>
                    <a:bodyPr/>
                    <a:lstStyle/>
                    <a:p>
                      <a:pPr algn="ctr"/>
                      <a:r>
                        <a:rPr lang="en-US" sz="1400" dirty="0"/>
                        <a:t>Mistake Proofing</a:t>
                      </a:r>
                    </a:p>
                  </a:txBody>
                  <a:tcPr anchor="ctr">
                    <a:solidFill>
                      <a:schemeClr val="bg1">
                        <a:lumMod val="95000"/>
                      </a:schemeClr>
                    </a:solidFill>
                  </a:tcPr>
                </a:tc>
                <a:extLst>
                  <a:ext uri="{0D108BD9-81ED-4DB2-BD59-A6C34878D82A}">
                    <a16:rowId xmlns:a16="http://schemas.microsoft.com/office/drawing/2014/main" val="710244340"/>
                  </a:ext>
                </a:extLst>
              </a:tr>
              <a:tr h="712653">
                <a:tc>
                  <a:txBody>
                    <a:bodyPr/>
                    <a:lstStyle/>
                    <a:p>
                      <a:pPr algn="ctr"/>
                      <a:r>
                        <a:rPr lang="en-US" sz="1400" dirty="0"/>
                        <a:t>Risk Mitigation</a:t>
                      </a:r>
                    </a:p>
                  </a:txBody>
                  <a:tcPr anchor="ctr">
                    <a:solidFill>
                      <a:schemeClr val="bg1">
                        <a:lumMod val="95000"/>
                      </a:schemeClr>
                    </a:solidFill>
                  </a:tcPr>
                </a:tc>
                <a:extLst>
                  <a:ext uri="{0D108BD9-81ED-4DB2-BD59-A6C34878D82A}">
                    <a16:rowId xmlns:a16="http://schemas.microsoft.com/office/drawing/2014/main" val="3574131780"/>
                  </a:ext>
                </a:extLst>
              </a:tr>
            </a:tbl>
          </a:graphicData>
        </a:graphic>
      </p:graphicFrame>
      <p:cxnSp>
        <p:nvCxnSpPr>
          <p:cNvPr id="22" name="Straight Arrow Connector 21">
            <a:extLst>
              <a:ext uri="{FF2B5EF4-FFF2-40B4-BE49-F238E27FC236}">
                <a16:creationId xmlns:a16="http://schemas.microsoft.com/office/drawing/2014/main" id="{0E1A089C-A0DC-4D65-8221-4843FCFDA56D}"/>
              </a:ext>
            </a:extLst>
          </p:cNvPr>
          <p:cNvCxnSpPr>
            <a:endCxn id="21" idx="0"/>
          </p:cNvCxnSpPr>
          <p:nvPr/>
        </p:nvCxnSpPr>
        <p:spPr>
          <a:xfrm flipH="1">
            <a:off x="10635058" y="1761054"/>
            <a:ext cx="1" cy="361787"/>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23" name="Content Placeholder 4">
            <a:extLst>
              <a:ext uri="{FF2B5EF4-FFF2-40B4-BE49-F238E27FC236}">
                <a16:creationId xmlns:a16="http://schemas.microsoft.com/office/drawing/2014/main" id="{A882F404-34B2-4B91-AD03-260DC589B80B}"/>
              </a:ext>
            </a:extLst>
          </p:cNvPr>
          <p:cNvSpPr>
            <a:spLocks noGrp="1"/>
          </p:cNvSpPr>
          <p:nvPr>
            <p:ph idx="1"/>
          </p:nvPr>
        </p:nvSpPr>
        <p:spPr>
          <a:xfrm>
            <a:off x="4870763" y="287385"/>
            <a:ext cx="3797450" cy="443508"/>
          </a:xfrm>
        </p:spPr>
        <p:txBody>
          <a:bodyPr>
            <a:normAutofit fontScale="92500"/>
          </a:bodyPr>
          <a:lstStyle/>
          <a:p>
            <a:pPr marL="0" indent="0" algn="l">
              <a:lnSpc>
                <a:spcPct val="120000"/>
              </a:lnSpc>
              <a:buNone/>
            </a:pPr>
            <a:r>
              <a:rPr lang="en-US" sz="1000" i="0" dirty="0">
                <a:solidFill>
                  <a:schemeClr val="tx1">
                    <a:lumMod val="65000"/>
                    <a:lumOff val="35000"/>
                  </a:schemeClr>
                </a:solidFill>
                <a:effectLst/>
                <a:latin typeface="Open Sans" panose="020B0606030504020204" pitchFamily="34" charset="0"/>
              </a:rPr>
              <a:t>Use the headings and elements below to analyze the required work and specific tools you will use to complete your DMAIC process. </a:t>
            </a:r>
            <a:endParaRPr lang="en-US" sz="1000" b="1" dirty="0">
              <a:solidFill>
                <a:schemeClr val="tx1">
                  <a:lumMod val="65000"/>
                  <a:lumOff val="35000"/>
                </a:schemeClr>
              </a:solidFill>
            </a:endParaRPr>
          </a:p>
        </p:txBody>
      </p:sp>
    </p:spTree>
    <p:extLst>
      <p:ext uri="{BB962C8B-B14F-4D97-AF65-F5344CB8AC3E}">
        <p14:creationId xmlns:p14="http://schemas.microsoft.com/office/powerpoint/2010/main" val="896249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735E-CAC6-F84D-A3AE-BA514F8B47F3}"/>
              </a:ext>
            </a:extLst>
          </p:cNvPr>
          <p:cNvSpPr>
            <a:spLocks noGrp="1"/>
          </p:cNvSpPr>
          <p:nvPr>
            <p:ph type="title"/>
          </p:nvPr>
        </p:nvSpPr>
        <p:spPr/>
        <p:txBody>
          <a:bodyPr/>
          <a:lstStyle/>
          <a:p>
            <a:r>
              <a:rPr lang="en-US" dirty="0"/>
              <a:t>Lean Six Sigma</a:t>
            </a:r>
          </a:p>
        </p:txBody>
      </p:sp>
      <p:sp>
        <p:nvSpPr>
          <p:cNvPr id="5" name="TextBox 4">
            <a:extLst>
              <a:ext uri="{FF2B5EF4-FFF2-40B4-BE49-F238E27FC236}">
                <a16:creationId xmlns:a16="http://schemas.microsoft.com/office/drawing/2014/main" id="{9834833B-8C59-4B41-9B6A-16A8D8F867E2}"/>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Want more best practices? Visit </a:t>
            </a: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hlinkClick r:id="rId2"/>
              </a:rPr>
              <a:t>Praxie.com</a:t>
            </a:r>
            <a:endPar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p:txBody>
      </p:sp>
      <p:grpSp>
        <p:nvGrpSpPr>
          <p:cNvPr id="56" name="Group 55">
            <a:extLst>
              <a:ext uri="{FF2B5EF4-FFF2-40B4-BE49-F238E27FC236}">
                <a16:creationId xmlns:a16="http://schemas.microsoft.com/office/drawing/2014/main" id="{707BA488-13C3-4F0E-A35B-E9A7C0C91CB3}"/>
              </a:ext>
            </a:extLst>
          </p:cNvPr>
          <p:cNvGrpSpPr/>
          <p:nvPr/>
        </p:nvGrpSpPr>
        <p:grpSpPr>
          <a:xfrm>
            <a:off x="831235" y="1115384"/>
            <a:ext cx="11249138" cy="1267599"/>
            <a:chOff x="630936" y="1609344"/>
            <a:chExt cx="9260664" cy="1097280"/>
          </a:xfrm>
        </p:grpSpPr>
        <p:sp>
          <p:nvSpPr>
            <p:cNvPr id="57" name="Arrow: Pentagon 56">
              <a:extLst>
                <a:ext uri="{FF2B5EF4-FFF2-40B4-BE49-F238E27FC236}">
                  <a16:creationId xmlns:a16="http://schemas.microsoft.com/office/drawing/2014/main" id="{EB08D9D7-105E-443C-A3A8-3FF0C84CFB58}"/>
                </a:ext>
              </a:extLst>
            </p:cNvPr>
            <p:cNvSpPr/>
            <p:nvPr/>
          </p:nvSpPr>
          <p:spPr>
            <a:xfrm>
              <a:off x="630936" y="1609344"/>
              <a:ext cx="2159477" cy="1097280"/>
            </a:xfrm>
            <a:prstGeom prst="homePlat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uLnTx/>
                  <a:uFillTx/>
                  <a:latin typeface="Calibri"/>
                  <a:ea typeface="+mn-ea"/>
                  <a:cs typeface="+mn-cs"/>
                </a:rPr>
                <a:t>D</a:t>
              </a:r>
            </a:p>
          </p:txBody>
        </p:sp>
        <p:sp>
          <p:nvSpPr>
            <p:cNvPr id="58" name="Arrow: Chevron 57">
              <a:extLst>
                <a:ext uri="{FF2B5EF4-FFF2-40B4-BE49-F238E27FC236}">
                  <a16:creationId xmlns:a16="http://schemas.microsoft.com/office/drawing/2014/main" id="{9926E553-F32C-45CF-987A-A55AC200B520}"/>
                </a:ext>
              </a:extLst>
            </p:cNvPr>
            <p:cNvSpPr/>
            <p:nvPr/>
          </p:nvSpPr>
          <p:spPr>
            <a:xfrm>
              <a:off x="2340964" y="1609344"/>
              <a:ext cx="2215263" cy="1097280"/>
            </a:xfrm>
            <a:prstGeom prst="chevron">
              <a:avLst>
                <a:gd name="adj" fmla="val 49828"/>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uLnTx/>
                  <a:uFillTx/>
                  <a:latin typeface="Calibri"/>
                  <a:ea typeface="+mn-ea"/>
                  <a:cs typeface="+mn-cs"/>
                </a:rPr>
                <a:t>M</a:t>
              </a:r>
            </a:p>
          </p:txBody>
        </p:sp>
        <p:sp>
          <p:nvSpPr>
            <p:cNvPr id="59" name="Arrow: Chevron 58">
              <a:extLst>
                <a:ext uri="{FF2B5EF4-FFF2-40B4-BE49-F238E27FC236}">
                  <a16:creationId xmlns:a16="http://schemas.microsoft.com/office/drawing/2014/main" id="{FCFCA3EB-8797-4C99-8261-D5CB8803A0A0}"/>
                </a:ext>
              </a:extLst>
            </p:cNvPr>
            <p:cNvSpPr/>
            <p:nvPr/>
          </p:nvSpPr>
          <p:spPr>
            <a:xfrm>
              <a:off x="4119423" y="1609344"/>
              <a:ext cx="2215263" cy="1097280"/>
            </a:xfrm>
            <a:prstGeom prst="chevron">
              <a:avLst>
                <a:gd name="adj" fmla="val 49828"/>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uLnTx/>
                  <a:uFillTx/>
                  <a:latin typeface="Calibri"/>
                  <a:ea typeface="+mn-ea"/>
                  <a:cs typeface="+mn-cs"/>
                </a:rPr>
                <a:t>A</a:t>
              </a:r>
            </a:p>
          </p:txBody>
        </p:sp>
        <p:sp>
          <p:nvSpPr>
            <p:cNvPr id="60" name="Arrow: Chevron 59">
              <a:extLst>
                <a:ext uri="{FF2B5EF4-FFF2-40B4-BE49-F238E27FC236}">
                  <a16:creationId xmlns:a16="http://schemas.microsoft.com/office/drawing/2014/main" id="{ECB5E34D-6FD4-4D2A-B5B7-F72A9574F0CF}"/>
                </a:ext>
              </a:extLst>
            </p:cNvPr>
            <p:cNvSpPr/>
            <p:nvPr/>
          </p:nvSpPr>
          <p:spPr>
            <a:xfrm>
              <a:off x="5897880" y="1609344"/>
              <a:ext cx="2215263" cy="1097280"/>
            </a:xfrm>
            <a:prstGeom prst="chevron">
              <a:avLst>
                <a:gd name="adj" fmla="val 49828"/>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uLnTx/>
                  <a:uFillTx/>
                  <a:latin typeface="Calibri"/>
                  <a:ea typeface="+mn-ea"/>
                  <a:cs typeface="+mn-cs"/>
                </a:rPr>
                <a:t>I</a:t>
              </a:r>
            </a:p>
          </p:txBody>
        </p:sp>
        <p:sp>
          <p:nvSpPr>
            <p:cNvPr id="61" name="Arrow: Chevron 60">
              <a:extLst>
                <a:ext uri="{FF2B5EF4-FFF2-40B4-BE49-F238E27FC236}">
                  <a16:creationId xmlns:a16="http://schemas.microsoft.com/office/drawing/2014/main" id="{509A6A37-5679-426F-B0F2-B6F7A1BD8836}"/>
                </a:ext>
              </a:extLst>
            </p:cNvPr>
            <p:cNvSpPr/>
            <p:nvPr/>
          </p:nvSpPr>
          <p:spPr>
            <a:xfrm>
              <a:off x="7676337" y="1609344"/>
              <a:ext cx="2215263" cy="1097280"/>
            </a:xfrm>
            <a:prstGeom prst="chevron">
              <a:avLst>
                <a:gd name="adj" fmla="val 49828"/>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uLnTx/>
                  <a:uFillTx/>
                  <a:latin typeface="Calibri"/>
                  <a:ea typeface="+mn-ea"/>
                  <a:cs typeface="+mn-cs"/>
                </a:rPr>
                <a:t>C</a:t>
              </a:r>
            </a:p>
          </p:txBody>
        </p:sp>
      </p:grpSp>
      <p:graphicFrame>
        <p:nvGraphicFramePr>
          <p:cNvPr id="62" name="Table 5">
            <a:extLst>
              <a:ext uri="{FF2B5EF4-FFF2-40B4-BE49-F238E27FC236}">
                <a16:creationId xmlns:a16="http://schemas.microsoft.com/office/drawing/2014/main" id="{6C290E8F-AB4F-47DC-B14B-51998293CE44}"/>
              </a:ext>
            </a:extLst>
          </p:cNvPr>
          <p:cNvGraphicFramePr>
            <a:graphicFrameLocks noGrp="1"/>
          </p:cNvGraphicFramePr>
          <p:nvPr/>
        </p:nvGraphicFramePr>
        <p:xfrm>
          <a:off x="13335" y="2431053"/>
          <a:ext cx="11432493" cy="4066565"/>
        </p:xfrm>
        <a:graphic>
          <a:graphicData uri="http://schemas.openxmlformats.org/drawingml/2006/table">
            <a:tbl>
              <a:tblPr firstRow="1" bandRow="1">
                <a:tableStyleId>{5C22544A-7EE6-4342-B048-85BDC9FD1C3A}</a:tableStyleId>
              </a:tblPr>
              <a:tblGrid>
                <a:gridCol w="797145">
                  <a:extLst>
                    <a:ext uri="{9D8B030D-6E8A-4147-A177-3AD203B41FA5}">
                      <a16:colId xmlns:a16="http://schemas.microsoft.com/office/drawing/2014/main" val="3506382857"/>
                    </a:ext>
                  </a:extLst>
                </a:gridCol>
                <a:gridCol w="2067146">
                  <a:extLst>
                    <a:ext uri="{9D8B030D-6E8A-4147-A177-3AD203B41FA5}">
                      <a16:colId xmlns:a16="http://schemas.microsoft.com/office/drawing/2014/main" val="3109480382"/>
                    </a:ext>
                  </a:extLst>
                </a:gridCol>
                <a:gridCol w="2158613">
                  <a:extLst>
                    <a:ext uri="{9D8B030D-6E8A-4147-A177-3AD203B41FA5}">
                      <a16:colId xmlns:a16="http://schemas.microsoft.com/office/drawing/2014/main" val="2138171993"/>
                    </a:ext>
                  </a:extLst>
                </a:gridCol>
                <a:gridCol w="2121590">
                  <a:extLst>
                    <a:ext uri="{9D8B030D-6E8A-4147-A177-3AD203B41FA5}">
                      <a16:colId xmlns:a16="http://schemas.microsoft.com/office/drawing/2014/main" val="4225702365"/>
                    </a:ext>
                  </a:extLst>
                </a:gridCol>
                <a:gridCol w="2149904">
                  <a:extLst>
                    <a:ext uri="{9D8B030D-6E8A-4147-A177-3AD203B41FA5}">
                      <a16:colId xmlns:a16="http://schemas.microsoft.com/office/drawing/2014/main" val="3962871960"/>
                    </a:ext>
                  </a:extLst>
                </a:gridCol>
                <a:gridCol w="2138095">
                  <a:extLst>
                    <a:ext uri="{9D8B030D-6E8A-4147-A177-3AD203B41FA5}">
                      <a16:colId xmlns:a16="http://schemas.microsoft.com/office/drawing/2014/main" val="2598489149"/>
                    </a:ext>
                  </a:extLst>
                </a:gridCol>
              </a:tblGrid>
              <a:tr h="548969">
                <a:tc>
                  <a:txBody>
                    <a:bodyPr/>
                    <a:lstStyle/>
                    <a:p>
                      <a:pPr algn="r"/>
                      <a:endParaRPr lang="en-US" sz="800" dirty="0">
                        <a:solidFill>
                          <a:schemeClr val="bg1">
                            <a:lumMod val="65000"/>
                          </a:schemeClr>
                        </a:solidFill>
                      </a:endParaRPr>
                    </a:p>
                  </a:txBody>
                  <a:tcPr marT="91440" marB="91440" anchor="ctr">
                    <a:lnR w="76200" cap="flat" cmpd="sng" algn="ctr">
                      <a:solidFill>
                        <a:schemeClr val="bg1"/>
                      </a:solidFill>
                      <a:prstDash val="solid"/>
                      <a:round/>
                      <a:headEnd type="none" w="med" len="med"/>
                      <a:tailEnd type="none" w="med" len="med"/>
                    </a:lnR>
                    <a:solidFill>
                      <a:schemeClr val="bg1"/>
                    </a:solidFill>
                  </a:tcPr>
                </a:tc>
                <a:tc>
                  <a:txBody>
                    <a:bodyPr/>
                    <a:lstStyle/>
                    <a:p>
                      <a:pPr algn="ctr"/>
                      <a:r>
                        <a:rPr lang="en-US" sz="1800" b="1" i="0" u="none" strike="noStrike" dirty="0">
                          <a:solidFill>
                            <a:schemeClr val="bg1"/>
                          </a:solidFill>
                          <a:effectLst/>
                          <a:latin typeface="Calibri" panose="020F0502020204030204" pitchFamily="34" charset="0"/>
                        </a:rPr>
                        <a:t>Define</a:t>
                      </a:r>
                      <a:endParaRPr lang="en-US" dirty="0"/>
                    </a:p>
                  </a:txBody>
                  <a:tcPr marT="91440" marB="9144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rgbClr val="488EFD"/>
                    </a:solidFill>
                  </a:tcPr>
                </a:tc>
                <a:tc>
                  <a:txBody>
                    <a:bodyPr/>
                    <a:lstStyle/>
                    <a:p>
                      <a:pPr algn="ctr"/>
                      <a:r>
                        <a:rPr lang="en-US" sz="1800" b="1" i="0" u="none" strike="noStrike" dirty="0">
                          <a:solidFill>
                            <a:schemeClr val="bg1"/>
                          </a:solidFill>
                          <a:effectLst/>
                          <a:latin typeface="Calibri" panose="020F0502020204030204" pitchFamily="34" charset="0"/>
                        </a:rPr>
                        <a:t>Measure</a:t>
                      </a:r>
                      <a:endParaRPr lang="en-US" dirty="0"/>
                    </a:p>
                  </a:txBody>
                  <a:tcPr marT="91440" marB="9144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rgbClr val="488EFD"/>
                    </a:solidFill>
                  </a:tcPr>
                </a:tc>
                <a:tc>
                  <a:txBody>
                    <a:bodyPr/>
                    <a:lstStyle/>
                    <a:p>
                      <a:pPr algn="ctr"/>
                      <a:r>
                        <a:rPr lang="en-US" sz="1800" b="1" i="0" u="none" strike="noStrike" dirty="0">
                          <a:solidFill>
                            <a:schemeClr val="bg1"/>
                          </a:solidFill>
                          <a:effectLst/>
                          <a:latin typeface="Calibri" panose="020F0502020204030204" pitchFamily="34" charset="0"/>
                        </a:rPr>
                        <a:t>Analyze</a:t>
                      </a:r>
                      <a:endParaRPr lang="en-US" dirty="0"/>
                    </a:p>
                  </a:txBody>
                  <a:tcPr marT="91440" marB="9144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rgbClr val="488EFD"/>
                    </a:solidFill>
                  </a:tcPr>
                </a:tc>
                <a:tc>
                  <a:txBody>
                    <a:bodyPr/>
                    <a:lstStyle/>
                    <a:p>
                      <a:pPr algn="ctr"/>
                      <a:r>
                        <a:rPr lang="en-US" sz="1800" b="1" i="0" u="none" strike="noStrike" dirty="0">
                          <a:solidFill>
                            <a:schemeClr val="bg1"/>
                          </a:solidFill>
                          <a:effectLst/>
                          <a:latin typeface="Calibri" panose="020F0502020204030204" pitchFamily="34" charset="0"/>
                        </a:rPr>
                        <a:t>Improve</a:t>
                      </a:r>
                      <a:endParaRPr lang="en-US" dirty="0"/>
                    </a:p>
                  </a:txBody>
                  <a:tcPr marT="91440" marB="9144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rgbClr val="488EFD"/>
                    </a:solidFill>
                  </a:tcPr>
                </a:tc>
                <a:tc>
                  <a:txBody>
                    <a:bodyPr/>
                    <a:lstStyle/>
                    <a:p>
                      <a:pPr algn="ctr"/>
                      <a:r>
                        <a:rPr lang="en-US" sz="1800" b="1" i="0" u="none" strike="noStrike" dirty="0">
                          <a:solidFill>
                            <a:schemeClr val="bg1"/>
                          </a:solidFill>
                          <a:effectLst/>
                          <a:latin typeface="Calibri" panose="020F0502020204030204" pitchFamily="34" charset="0"/>
                        </a:rPr>
                        <a:t>Control</a:t>
                      </a:r>
                      <a:endParaRPr lang="en-US" dirty="0"/>
                    </a:p>
                  </a:txBody>
                  <a:tcPr marT="91440" marB="91440" anchor="ctr">
                    <a:lnL w="76200" cap="flat" cmpd="sng" algn="ctr">
                      <a:solidFill>
                        <a:schemeClr val="bg1"/>
                      </a:solidFill>
                      <a:prstDash val="solid"/>
                      <a:round/>
                      <a:headEnd type="none" w="med" len="med"/>
                      <a:tailEnd type="none" w="med" len="med"/>
                    </a:lnL>
                    <a:solidFill>
                      <a:srgbClr val="488EFD"/>
                    </a:solidFill>
                  </a:tcPr>
                </a:tc>
                <a:extLst>
                  <a:ext uri="{0D108BD9-81ED-4DB2-BD59-A6C34878D82A}">
                    <a16:rowId xmlns:a16="http://schemas.microsoft.com/office/drawing/2014/main" val="3405076060"/>
                  </a:ext>
                </a:extLst>
              </a:tr>
              <a:tr h="1068686">
                <a:tc>
                  <a:txBody>
                    <a:bodyPr/>
                    <a:lstStyle/>
                    <a:p>
                      <a:pPr algn="r" rtl="0" fontAlgn="t"/>
                      <a:r>
                        <a:rPr lang="en-US" sz="800" b="1" i="0" u="none" strike="noStrike" dirty="0">
                          <a:solidFill>
                            <a:schemeClr val="bg1">
                              <a:lumMod val="65000"/>
                            </a:schemeClr>
                          </a:solidFill>
                          <a:effectLst/>
                          <a:latin typeface="Calibri (Body)"/>
                        </a:rPr>
                        <a:t>Goals</a:t>
                      </a:r>
                    </a:p>
                  </a:txBody>
                  <a:tcPr marT="91440" marB="91440">
                    <a:lnR w="76200" cap="flat" cmpd="sng" algn="ctr">
                      <a:solidFill>
                        <a:schemeClr val="bg1"/>
                      </a:solidFill>
                      <a:prstDash val="solid"/>
                      <a:round/>
                      <a:headEnd type="none" w="med" len="med"/>
                      <a:tailEnd type="none" w="med" len="med"/>
                    </a:lnR>
                    <a:solidFill>
                      <a:schemeClr val="bg1"/>
                    </a:solidFill>
                  </a:tcPr>
                </a:tc>
                <a:tc>
                  <a:txBody>
                    <a:bodyPr/>
                    <a:lstStyle/>
                    <a:p>
                      <a:pPr marL="171450" indent="-171450" algn="l" rtl="0" fontAlgn="t">
                        <a:buFont typeface="Arial" panose="020B0604020202020204" pitchFamily="34" charset="0"/>
                        <a:buChar char="•"/>
                      </a:pPr>
                      <a:r>
                        <a:rPr lang="en-US" sz="1000" b="1" i="0" u="none" strike="noStrike" dirty="0">
                          <a:solidFill>
                            <a:schemeClr val="tx1">
                              <a:lumMod val="65000"/>
                              <a:lumOff val="35000"/>
                            </a:schemeClr>
                          </a:solidFill>
                          <a:effectLst/>
                          <a:latin typeface="Calibri (Body)"/>
                        </a:rPr>
                        <a:t>Edit text to add goals for this phase </a:t>
                      </a:r>
                    </a:p>
                    <a:p>
                      <a:pPr marL="171450" indent="-171450" algn="l" rtl="0" fontAlgn="t">
                        <a:buFont typeface="Arial" panose="020B0604020202020204" pitchFamily="34" charset="0"/>
                        <a:buChar char="•"/>
                      </a:pPr>
                      <a:r>
                        <a:rPr lang="en-US" sz="1000" b="1" i="0" u="none" strike="noStrike" dirty="0">
                          <a:solidFill>
                            <a:schemeClr val="tx1">
                              <a:lumMod val="65000"/>
                              <a:lumOff val="35000"/>
                            </a:schemeClr>
                          </a:solidFill>
                          <a:effectLst/>
                          <a:latin typeface="Calibri (Body)"/>
                        </a:rPr>
                        <a:t> </a:t>
                      </a:r>
                    </a:p>
                  </a:txBody>
                  <a:tcPr marT="91440" marB="91440">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bg2"/>
                    </a:solidFill>
                  </a:tcPr>
                </a:tc>
                <a:tc>
                  <a:txBody>
                    <a:bodyPr/>
                    <a:lstStyle/>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kumimoji="0" lang="en-US" sz="1000" b="1" i="0" u="none" strike="noStrike" kern="1200" cap="none" spc="0" normalizeH="0" baseline="0" noProof="0" dirty="0">
                          <a:ln>
                            <a:noFill/>
                          </a:ln>
                          <a:solidFill>
                            <a:prstClr val="black">
                              <a:lumMod val="65000"/>
                              <a:lumOff val="35000"/>
                            </a:prstClr>
                          </a:solidFill>
                          <a:effectLst/>
                          <a:uLnTx/>
                          <a:uFillTx/>
                          <a:latin typeface="Calibri (Body)"/>
                          <a:ea typeface="+mn-ea"/>
                          <a:cs typeface="+mn-cs"/>
                        </a:rPr>
                        <a:t>Edit text to add goals for this phase </a:t>
                      </a:r>
                    </a:p>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kumimoji="0" lang="en-US" sz="1000" b="1" i="0" u="none" strike="noStrike" kern="1200" cap="none" spc="0" normalizeH="0" baseline="0" noProof="0" dirty="0">
                          <a:ln>
                            <a:noFill/>
                          </a:ln>
                          <a:solidFill>
                            <a:prstClr val="black">
                              <a:lumMod val="65000"/>
                              <a:lumOff val="35000"/>
                            </a:prstClr>
                          </a:solidFill>
                          <a:effectLst/>
                          <a:uLnTx/>
                          <a:uFillTx/>
                          <a:latin typeface="Calibri (Body)"/>
                          <a:ea typeface="+mn-ea"/>
                          <a:cs typeface="+mn-cs"/>
                        </a:rPr>
                        <a:t> </a:t>
                      </a:r>
                    </a:p>
                  </a:txBody>
                  <a:tcPr marT="91440" marB="91440">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bg2"/>
                    </a:solidFill>
                  </a:tcPr>
                </a:tc>
                <a:tc>
                  <a:txBody>
                    <a:bodyPr/>
                    <a:lstStyle/>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kumimoji="0" lang="en-US" sz="1000" b="1" i="0" u="none" strike="noStrike" kern="1200" cap="none" spc="0" normalizeH="0" baseline="0" noProof="0" dirty="0">
                          <a:ln>
                            <a:noFill/>
                          </a:ln>
                          <a:solidFill>
                            <a:prstClr val="black">
                              <a:lumMod val="65000"/>
                              <a:lumOff val="35000"/>
                            </a:prstClr>
                          </a:solidFill>
                          <a:effectLst/>
                          <a:uLnTx/>
                          <a:uFillTx/>
                          <a:latin typeface="Calibri (Body)"/>
                          <a:ea typeface="+mn-ea"/>
                          <a:cs typeface="+mn-cs"/>
                        </a:rPr>
                        <a:t>Edit text to add goals for this phase </a:t>
                      </a:r>
                    </a:p>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kumimoji="0" lang="en-US" sz="1000" b="1" i="0" u="none" strike="noStrike" kern="1200" cap="none" spc="0" normalizeH="0" baseline="0" noProof="0" dirty="0">
                          <a:ln>
                            <a:noFill/>
                          </a:ln>
                          <a:solidFill>
                            <a:prstClr val="black">
                              <a:lumMod val="65000"/>
                              <a:lumOff val="35000"/>
                            </a:prstClr>
                          </a:solidFill>
                          <a:effectLst/>
                          <a:uLnTx/>
                          <a:uFillTx/>
                          <a:latin typeface="Calibri (Body)"/>
                          <a:ea typeface="+mn-ea"/>
                          <a:cs typeface="+mn-cs"/>
                        </a:rPr>
                        <a:t> </a:t>
                      </a:r>
                    </a:p>
                  </a:txBody>
                  <a:tcPr marT="91440" marB="91440">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bg2"/>
                    </a:solidFill>
                  </a:tcPr>
                </a:tc>
                <a:tc>
                  <a:txBody>
                    <a:bodyPr/>
                    <a:lstStyle/>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kumimoji="0" lang="en-US" sz="1000" b="1" i="0" u="none" strike="noStrike" kern="1200" cap="none" spc="0" normalizeH="0" baseline="0" noProof="0" dirty="0">
                          <a:ln>
                            <a:noFill/>
                          </a:ln>
                          <a:solidFill>
                            <a:prstClr val="black">
                              <a:lumMod val="65000"/>
                              <a:lumOff val="35000"/>
                            </a:prstClr>
                          </a:solidFill>
                          <a:effectLst/>
                          <a:uLnTx/>
                          <a:uFillTx/>
                          <a:latin typeface="Calibri (Body)"/>
                          <a:ea typeface="+mn-ea"/>
                          <a:cs typeface="+mn-cs"/>
                        </a:rPr>
                        <a:t>Edit text to add goals for this phase </a:t>
                      </a:r>
                    </a:p>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kumimoji="0" lang="en-US" sz="1000" b="1" i="0" u="none" strike="noStrike" kern="1200" cap="none" spc="0" normalizeH="0" baseline="0" noProof="0" dirty="0">
                          <a:ln>
                            <a:noFill/>
                          </a:ln>
                          <a:solidFill>
                            <a:prstClr val="black">
                              <a:lumMod val="65000"/>
                              <a:lumOff val="35000"/>
                            </a:prstClr>
                          </a:solidFill>
                          <a:effectLst/>
                          <a:uLnTx/>
                          <a:uFillTx/>
                          <a:latin typeface="Calibri (Body)"/>
                          <a:ea typeface="+mn-ea"/>
                          <a:cs typeface="+mn-cs"/>
                        </a:rPr>
                        <a:t> </a:t>
                      </a:r>
                    </a:p>
                  </a:txBody>
                  <a:tcPr marT="91440" marB="91440">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bg2"/>
                    </a:solidFill>
                  </a:tcPr>
                </a:tc>
                <a:tc>
                  <a:txBody>
                    <a:bodyPr/>
                    <a:lstStyle/>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kumimoji="0" lang="en-US" sz="1000" b="1" i="0" u="none" strike="noStrike" kern="1200" cap="none" spc="0" normalizeH="0" baseline="0" noProof="0" dirty="0">
                          <a:ln>
                            <a:noFill/>
                          </a:ln>
                          <a:solidFill>
                            <a:prstClr val="black">
                              <a:lumMod val="65000"/>
                              <a:lumOff val="35000"/>
                            </a:prstClr>
                          </a:solidFill>
                          <a:effectLst/>
                          <a:uLnTx/>
                          <a:uFillTx/>
                          <a:latin typeface="Calibri (Body)"/>
                          <a:ea typeface="+mn-ea"/>
                          <a:cs typeface="+mn-cs"/>
                        </a:rPr>
                        <a:t>Edit text to add goals for this phase </a:t>
                      </a:r>
                    </a:p>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kumimoji="0" lang="en-US" sz="1000" b="1" i="0" u="none" strike="noStrike" kern="1200" cap="none" spc="0" normalizeH="0" baseline="0" noProof="0" dirty="0">
                          <a:ln>
                            <a:noFill/>
                          </a:ln>
                          <a:solidFill>
                            <a:prstClr val="black">
                              <a:lumMod val="65000"/>
                              <a:lumOff val="35000"/>
                            </a:prstClr>
                          </a:solidFill>
                          <a:effectLst/>
                          <a:uLnTx/>
                          <a:uFillTx/>
                          <a:latin typeface="Calibri (Body)"/>
                          <a:ea typeface="+mn-ea"/>
                          <a:cs typeface="+mn-cs"/>
                        </a:rPr>
                        <a:t> </a:t>
                      </a:r>
                    </a:p>
                  </a:txBody>
                  <a:tcPr marT="91440" marB="91440">
                    <a:lnL w="76200" cap="flat" cmpd="sng" algn="ctr">
                      <a:solidFill>
                        <a:schemeClr val="bg1"/>
                      </a:solidFill>
                      <a:prstDash val="solid"/>
                      <a:round/>
                      <a:headEnd type="none" w="med" len="med"/>
                      <a:tailEnd type="none" w="med" len="med"/>
                    </a:lnL>
                    <a:solidFill>
                      <a:schemeClr val="bg2"/>
                    </a:solidFill>
                  </a:tcPr>
                </a:tc>
                <a:extLst>
                  <a:ext uri="{0D108BD9-81ED-4DB2-BD59-A6C34878D82A}">
                    <a16:rowId xmlns:a16="http://schemas.microsoft.com/office/drawing/2014/main" val="3283590891"/>
                  </a:ext>
                </a:extLst>
              </a:tr>
              <a:tr h="1068686">
                <a:tc>
                  <a:txBody>
                    <a:bodyPr/>
                    <a:lstStyle/>
                    <a:p>
                      <a:pPr algn="r" rtl="0" fontAlgn="t"/>
                      <a:r>
                        <a:rPr lang="en-US" sz="800" b="0" i="0" u="none" strike="noStrike" dirty="0">
                          <a:solidFill>
                            <a:schemeClr val="bg1">
                              <a:lumMod val="65000"/>
                            </a:schemeClr>
                          </a:solidFill>
                          <a:effectLst/>
                          <a:latin typeface="Calibri (Body)"/>
                        </a:rPr>
                        <a:t>Strategies</a:t>
                      </a:r>
                    </a:p>
                  </a:txBody>
                  <a:tcPr marT="91440" marB="91440">
                    <a:lnR w="76200" cap="flat" cmpd="sng" algn="ctr">
                      <a:solidFill>
                        <a:schemeClr val="bg1"/>
                      </a:solidFill>
                      <a:prstDash val="solid"/>
                      <a:round/>
                      <a:headEnd type="none" w="med" len="med"/>
                      <a:tailEnd type="none" w="med" len="med"/>
                    </a:lnR>
                    <a:solidFill>
                      <a:schemeClr val="bg1"/>
                    </a:solidFill>
                  </a:tcPr>
                </a:tc>
                <a:tc>
                  <a:txBody>
                    <a:bodyPr/>
                    <a:lstStyle/>
                    <a:p>
                      <a:pPr marL="171450" indent="-171450" algn="l" rtl="0" fontAlgn="t">
                        <a:buFont typeface="Wingdings" panose="05000000000000000000" pitchFamily="2" charset="2"/>
                        <a:buChar char="ü"/>
                      </a:pPr>
                      <a:r>
                        <a:rPr lang="en-US" sz="1000" b="0" i="0" u="none" strike="noStrike" dirty="0">
                          <a:solidFill>
                            <a:schemeClr val="tx1">
                              <a:lumMod val="65000"/>
                              <a:lumOff val="35000"/>
                            </a:schemeClr>
                          </a:solidFill>
                          <a:effectLst/>
                          <a:latin typeface="Calibri (Body)"/>
                        </a:rPr>
                        <a:t>Edit text to add strategies</a:t>
                      </a:r>
                    </a:p>
                    <a:p>
                      <a:pPr marL="171450" indent="-171450" algn="l" rtl="0" fontAlgn="t">
                        <a:buFont typeface="Wingdings" panose="05000000000000000000" pitchFamily="2" charset="2"/>
                        <a:buChar char="ü"/>
                      </a:pPr>
                      <a:r>
                        <a:rPr lang="en-US" sz="1000" b="0" i="0" u="none" strike="noStrike" dirty="0">
                          <a:solidFill>
                            <a:schemeClr val="tx1">
                              <a:lumMod val="65000"/>
                              <a:lumOff val="35000"/>
                            </a:schemeClr>
                          </a:solidFill>
                          <a:effectLst/>
                          <a:latin typeface="Calibri (Body)"/>
                        </a:rPr>
                        <a:t> </a:t>
                      </a:r>
                    </a:p>
                    <a:p>
                      <a:pPr marL="171450" indent="-171450" algn="l" rtl="0" fontAlgn="t">
                        <a:buFont typeface="Wingdings" panose="05000000000000000000" pitchFamily="2" charset="2"/>
                        <a:buChar char="ü"/>
                      </a:pPr>
                      <a:r>
                        <a:rPr lang="en-US" sz="1000" b="0" i="0" u="none" strike="noStrike" dirty="0">
                          <a:solidFill>
                            <a:schemeClr val="tx1">
                              <a:lumMod val="65000"/>
                              <a:lumOff val="35000"/>
                            </a:schemeClr>
                          </a:solidFill>
                          <a:effectLst/>
                          <a:latin typeface="Calibri (Body)"/>
                        </a:rPr>
                        <a:t> </a:t>
                      </a:r>
                    </a:p>
                  </a:txBody>
                  <a:tcPr marT="91440" marB="91440">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bg1">
                        <a:lumMod val="95000"/>
                      </a:schemeClr>
                    </a:solidFill>
                  </a:tcPr>
                </a:tc>
                <a:tc>
                  <a:txBody>
                    <a:bodyPr/>
                    <a:lstStyle/>
                    <a:p>
                      <a:pPr marL="171450" indent="-171450" algn="l" rtl="0" fontAlgn="t">
                        <a:buFont typeface="Wingdings" panose="05000000000000000000" pitchFamily="2" charset="2"/>
                        <a:buChar char="ü"/>
                      </a:pPr>
                      <a:r>
                        <a:rPr lang="en-US" sz="1000" b="0" i="0" u="none" strike="noStrike" dirty="0">
                          <a:solidFill>
                            <a:schemeClr val="tx1">
                              <a:lumMod val="65000"/>
                              <a:lumOff val="35000"/>
                            </a:schemeClr>
                          </a:solidFill>
                          <a:effectLst/>
                          <a:latin typeface="Calibri (Body)"/>
                        </a:rPr>
                        <a:t>Edit text to add strategies</a:t>
                      </a:r>
                    </a:p>
                    <a:p>
                      <a:pPr marL="171450" indent="-171450" algn="l" rtl="0" fontAlgn="t">
                        <a:buFont typeface="Wingdings" panose="05000000000000000000" pitchFamily="2" charset="2"/>
                        <a:buChar char="ü"/>
                      </a:pPr>
                      <a:r>
                        <a:rPr lang="en-US" sz="1000" b="0" i="0" u="none" strike="noStrike" dirty="0">
                          <a:solidFill>
                            <a:schemeClr val="tx1">
                              <a:lumMod val="65000"/>
                              <a:lumOff val="35000"/>
                            </a:schemeClr>
                          </a:solidFill>
                          <a:effectLst/>
                          <a:latin typeface="Calibri (Body)"/>
                        </a:rPr>
                        <a:t> </a:t>
                      </a:r>
                    </a:p>
                    <a:p>
                      <a:pPr marL="171450" indent="-171450" algn="l" rtl="0" fontAlgn="t">
                        <a:buFont typeface="Wingdings" panose="05000000000000000000" pitchFamily="2" charset="2"/>
                        <a:buChar char="ü"/>
                      </a:pPr>
                      <a:r>
                        <a:rPr lang="en-US" sz="1000" b="0" i="0" u="none" strike="noStrike" dirty="0">
                          <a:solidFill>
                            <a:schemeClr val="tx1">
                              <a:lumMod val="65000"/>
                              <a:lumOff val="35000"/>
                            </a:schemeClr>
                          </a:solidFill>
                          <a:effectLst/>
                          <a:latin typeface="Calibri (Body)"/>
                        </a:rPr>
                        <a:t> </a:t>
                      </a:r>
                    </a:p>
                  </a:txBody>
                  <a:tcPr marT="91440" marB="91440">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bg1">
                        <a:lumMod val="95000"/>
                      </a:schemeClr>
                    </a:solidFill>
                  </a:tcPr>
                </a:tc>
                <a:tc>
                  <a:txBody>
                    <a:bodyPr/>
                    <a:lstStyle/>
                    <a:p>
                      <a:pPr marL="171450" indent="-171450" algn="l" rtl="0" fontAlgn="t">
                        <a:buFont typeface="Wingdings" panose="05000000000000000000" pitchFamily="2" charset="2"/>
                        <a:buChar char="ü"/>
                      </a:pPr>
                      <a:r>
                        <a:rPr lang="en-US" sz="1000" b="0" i="0" u="none" strike="noStrike" dirty="0">
                          <a:solidFill>
                            <a:schemeClr val="tx1">
                              <a:lumMod val="65000"/>
                              <a:lumOff val="35000"/>
                            </a:schemeClr>
                          </a:solidFill>
                          <a:effectLst/>
                          <a:latin typeface="Calibri (Body)"/>
                        </a:rPr>
                        <a:t>Edit text to add strategies</a:t>
                      </a:r>
                    </a:p>
                    <a:p>
                      <a:pPr marL="171450" indent="-171450" algn="l" rtl="0" fontAlgn="t">
                        <a:buFont typeface="Wingdings" panose="05000000000000000000" pitchFamily="2" charset="2"/>
                        <a:buChar char="ü"/>
                      </a:pPr>
                      <a:r>
                        <a:rPr lang="en-US" sz="1000" b="0" i="0" u="none" strike="noStrike" dirty="0">
                          <a:solidFill>
                            <a:schemeClr val="tx1">
                              <a:lumMod val="65000"/>
                              <a:lumOff val="35000"/>
                            </a:schemeClr>
                          </a:solidFill>
                          <a:effectLst/>
                          <a:latin typeface="Calibri (Body)"/>
                        </a:rPr>
                        <a:t> </a:t>
                      </a:r>
                    </a:p>
                    <a:p>
                      <a:pPr marL="171450" indent="-171450" algn="l" rtl="0" fontAlgn="t">
                        <a:buFont typeface="Wingdings" panose="05000000000000000000" pitchFamily="2" charset="2"/>
                        <a:buChar char="ü"/>
                      </a:pPr>
                      <a:r>
                        <a:rPr lang="en-US" sz="1000" b="0" i="0" u="none" strike="noStrike" dirty="0">
                          <a:solidFill>
                            <a:schemeClr val="tx1">
                              <a:lumMod val="65000"/>
                              <a:lumOff val="35000"/>
                            </a:schemeClr>
                          </a:solidFill>
                          <a:effectLst/>
                          <a:latin typeface="Calibri (Body)"/>
                        </a:rPr>
                        <a:t> </a:t>
                      </a:r>
                    </a:p>
                  </a:txBody>
                  <a:tcPr marT="91440" marB="91440">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bg1">
                        <a:lumMod val="95000"/>
                      </a:schemeClr>
                    </a:solidFill>
                  </a:tcPr>
                </a:tc>
                <a:tc>
                  <a:txBody>
                    <a:bodyPr/>
                    <a:lstStyle/>
                    <a:p>
                      <a:pPr marL="171450" indent="-171450" algn="l" rtl="0" fontAlgn="t">
                        <a:buFont typeface="Wingdings" panose="05000000000000000000" pitchFamily="2" charset="2"/>
                        <a:buChar char="ü"/>
                      </a:pPr>
                      <a:r>
                        <a:rPr lang="en-US" sz="1000" b="0" i="0" u="none" strike="noStrike" dirty="0">
                          <a:solidFill>
                            <a:schemeClr val="tx1">
                              <a:lumMod val="65000"/>
                              <a:lumOff val="35000"/>
                            </a:schemeClr>
                          </a:solidFill>
                          <a:effectLst/>
                          <a:latin typeface="Calibri (Body)"/>
                        </a:rPr>
                        <a:t>Edit text to add strategies</a:t>
                      </a:r>
                    </a:p>
                    <a:p>
                      <a:pPr marL="171450" indent="-171450" algn="l" rtl="0" fontAlgn="t">
                        <a:buFont typeface="Wingdings" panose="05000000000000000000" pitchFamily="2" charset="2"/>
                        <a:buChar char="ü"/>
                      </a:pPr>
                      <a:r>
                        <a:rPr lang="en-US" sz="1000" b="0" i="0" u="none" strike="noStrike" dirty="0">
                          <a:solidFill>
                            <a:schemeClr val="tx1">
                              <a:lumMod val="65000"/>
                              <a:lumOff val="35000"/>
                            </a:schemeClr>
                          </a:solidFill>
                          <a:effectLst/>
                          <a:latin typeface="Calibri (Body)"/>
                        </a:rPr>
                        <a:t> </a:t>
                      </a:r>
                    </a:p>
                    <a:p>
                      <a:pPr marL="171450" indent="-171450" algn="l" rtl="0" fontAlgn="t">
                        <a:buFont typeface="Wingdings" panose="05000000000000000000" pitchFamily="2" charset="2"/>
                        <a:buChar char="ü"/>
                      </a:pPr>
                      <a:r>
                        <a:rPr lang="en-US" sz="1000" b="0" i="0" u="none" strike="noStrike" dirty="0">
                          <a:solidFill>
                            <a:schemeClr val="tx1">
                              <a:lumMod val="65000"/>
                              <a:lumOff val="35000"/>
                            </a:schemeClr>
                          </a:solidFill>
                          <a:effectLst/>
                          <a:latin typeface="Calibri (Body)"/>
                        </a:rPr>
                        <a:t> </a:t>
                      </a:r>
                    </a:p>
                  </a:txBody>
                  <a:tcPr marT="91440" marB="91440">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bg1">
                        <a:lumMod val="95000"/>
                      </a:schemeClr>
                    </a:solidFill>
                  </a:tcPr>
                </a:tc>
                <a:tc>
                  <a:txBody>
                    <a:bodyPr/>
                    <a:lstStyle/>
                    <a:p>
                      <a:pPr marL="171450" indent="-171450" algn="l" rtl="0" fontAlgn="t">
                        <a:buFont typeface="Wingdings" panose="05000000000000000000" pitchFamily="2" charset="2"/>
                        <a:buChar char="ü"/>
                      </a:pPr>
                      <a:r>
                        <a:rPr lang="en-US" sz="1000" b="0" i="0" u="none" strike="noStrike" dirty="0">
                          <a:solidFill>
                            <a:schemeClr val="tx1">
                              <a:lumMod val="65000"/>
                              <a:lumOff val="35000"/>
                            </a:schemeClr>
                          </a:solidFill>
                          <a:effectLst/>
                          <a:latin typeface="Calibri (Body)"/>
                        </a:rPr>
                        <a:t>Edit text to add strategies</a:t>
                      </a:r>
                    </a:p>
                    <a:p>
                      <a:pPr marL="171450" indent="-171450" algn="l" rtl="0" fontAlgn="t">
                        <a:buFont typeface="Wingdings" panose="05000000000000000000" pitchFamily="2" charset="2"/>
                        <a:buChar char="ü"/>
                      </a:pPr>
                      <a:r>
                        <a:rPr lang="en-US" sz="1000" b="0" i="0" u="none" strike="noStrike" dirty="0">
                          <a:solidFill>
                            <a:schemeClr val="tx1">
                              <a:lumMod val="65000"/>
                              <a:lumOff val="35000"/>
                            </a:schemeClr>
                          </a:solidFill>
                          <a:effectLst/>
                          <a:latin typeface="Calibri (Body)"/>
                        </a:rPr>
                        <a:t> </a:t>
                      </a:r>
                    </a:p>
                    <a:p>
                      <a:pPr marL="171450" indent="-171450" algn="l" rtl="0" fontAlgn="t">
                        <a:buFont typeface="Wingdings" panose="05000000000000000000" pitchFamily="2" charset="2"/>
                        <a:buChar char="ü"/>
                      </a:pPr>
                      <a:r>
                        <a:rPr lang="en-US" sz="1000" b="0" i="0" u="none" strike="noStrike" dirty="0">
                          <a:solidFill>
                            <a:schemeClr val="tx1">
                              <a:lumMod val="65000"/>
                              <a:lumOff val="35000"/>
                            </a:schemeClr>
                          </a:solidFill>
                          <a:effectLst/>
                          <a:latin typeface="Calibri (Body)"/>
                        </a:rPr>
                        <a:t> </a:t>
                      </a:r>
                    </a:p>
                  </a:txBody>
                  <a:tcPr marT="91440" marB="91440">
                    <a:lnL w="76200" cap="flat" cmpd="sng" algn="ctr">
                      <a:solidFill>
                        <a:schemeClr val="bg1"/>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4257797608"/>
                  </a:ext>
                </a:extLst>
              </a:tr>
              <a:tr h="968497">
                <a:tc>
                  <a:txBody>
                    <a:bodyPr/>
                    <a:lstStyle/>
                    <a:p>
                      <a:pPr marL="0" indent="0" algn="r">
                        <a:buFont typeface="Wingdings" panose="05000000000000000000" pitchFamily="2" charset="2"/>
                        <a:buNone/>
                      </a:pPr>
                      <a:r>
                        <a:rPr lang="en-US" sz="800" b="0" i="0" u="none" strike="noStrike" kern="1200" dirty="0">
                          <a:solidFill>
                            <a:schemeClr val="bg1">
                              <a:lumMod val="65000"/>
                            </a:schemeClr>
                          </a:solidFill>
                          <a:effectLst/>
                          <a:latin typeface="Calibri (Body)"/>
                          <a:ea typeface="+mn-ea"/>
                          <a:cs typeface="+mn-cs"/>
                        </a:rPr>
                        <a:t>Resources</a:t>
                      </a:r>
                    </a:p>
                  </a:txBody>
                  <a:tcPr marT="91440" marB="91440">
                    <a:lnR w="76200" cap="flat" cmpd="sng" algn="ctr">
                      <a:solidFill>
                        <a:schemeClr val="bg1"/>
                      </a:solidFill>
                      <a:prstDash val="solid"/>
                      <a:round/>
                      <a:headEnd type="none" w="med" len="med"/>
                      <a:tailEnd type="none" w="med" len="med"/>
                    </a:lnR>
                    <a:solidFill>
                      <a:schemeClr val="bg1"/>
                    </a:solidFill>
                  </a:tcPr>
                </a:tc>
                <a:tc>
                  <a:txBody>
                    <a:bodyPr/>
                    <a:lstStyle/>
                    <a:p>
                      <a:pPr marL="171450" indent="-171450">
                        <a:buFont typeface="Arial" panose="020B0604020202020204" pitchFamily="34" charset="0"/>
                        <a:buChar char="•"/>
                      </a:pPr>
                      <a:r>
                        <a:rPr lang="en-US" sz="1000" b="0" i="0" u="none" strike="noStrike" kern="1200" dirty="0">
                          <a:solidFill>
                            <a:schemeClr val="tx1">
                              <a:lumMod val="65000"/>
                              <a:lumOff val="35000"/>
                            </a:schemeClr>
                          </a:solidFill>
                          <a:effectLst/>
                          <a:latin typeface="Calibri (Body)"/>
                          <a:ea typeface="+mn-ea"/>
                          <a:cs typeface="+mn-cs"/>
                        </a:rPr>
                        <a:t>Edit text to add resource</a:t>
                      </a:r>
                    </a:p>
                    <a:p>
                      <a:pPr marL="171450" indent="-171450">
                        <a:buFont typeface="Arial" panose="020B0604020202020204" pitchFamily="34" charset="0"/>
                        <a:buChar char="•"/>
                      </a:pPr>
                      <a:r>
                        <a:rPr lang="en-US" sz="1000" b="0" i="0" u="none" strike="noStrike" kern="1200" dirty="0">
                          <a:solidFill>
                            <a:schemeClr val="tx1">
                              <a:lumMod val="65000"/>
                              <a:lumOff val="35000"/>
                            </a:schemeClr>
                          </a:solidFill>
                          <a:effectLst/>
                          <a:latin typeface="Calibri (Body)"/>
                          <a:ea typeface="+mn-ea"/>
                          <a:cs typeface="+mn-cs"/>
                        </a:rPr>
                        <a:t> </a:t>
                      </a:r>
                    </a:p>
                    <a:p>
                      <a:pPr marL="171450" indent="-171450">
                        <a:buFont typeface="Arial" panose="020B0604020202020204" pitchFamily="34" charset="0"/>
                        <a:buChar char="•"/>
                      </a:pPr>
                      <a:r>
                        <a:rPr lang="en-US" sz="1000" b="0" i="0" u="none" strike="noStrike" kern="1200" dirty="0">
                          <a:solidFill>
                            <a:schemeClr val="tx1">
                              <a:lumMod val="65000"/>
                              <a:lumOff val="35000"/>
                            </a:schemeClr>
                          </a:solidFill>
                          <a:effectLst/>
                          <a:latin typeface="Calibri (Body)"/>
                          <a:ea typeface="+mn-ea"/>
                          <a:cs typeface="+mn-cs"/>
                        </a:rPr>
                        <a:t> </a:t>
                      </a:r>
                    </a:p>
                  </a:txBody>
                  <a:tcPr marT="91440" marB="91440">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bg1">
                        <a:lumMod val="95000"/>
                      </a:schemeClr>
                    </a:solidFill>
                  </a:tcPr>
                </a:tc>
                <a:tc>
                  <a:txBody>
                    <a:bodyPr/>
                    <a:lstStyle/>
                    <a:p>
                      <a:pPr marL="171450" indent="-171450">
                        <a:buFont typeface="Arial" panose="020B0604020202020204" pitchFamily="34" charset="0"/>
                        <a:buChar char="•"/>
                      </a:pPr>
                      <a:r>
                        <a:rPr lang="en-US" sz="1000" b="0" i="0" u="none" strike="noStrike" kern="1200" dirty="0">
                          <a:solidFill>
                            <a:schemeClr val="tx1">
                              <a:lumMod val="65000"/>
                              <a:lumOff val="35000"/>
                            </a:schemeClr>
                          </a:solidFill>
                          <a:effectLst/>
                          <a:latin typeface="Calibri (Body)"/>
                          <a:ea typeface="+mn-ea"/>
                          <a:cs typeface="+mn-cs"/>
                        </a:rPr>
                        <a:t>Edit text to add resource</a:t>
                      </a:r>
                    </a:p>
                    <a:p>
                      <a:pPr marL="171450" indent="-171450">
                        <a:buFont typeface="Arial" panose="020B0604020202020204" pitchFamily="34" charset="0"/>
                        <a:buChar char="•"/>
                      </a:pPr>
                      <a:r>
                        <a:rPr lang="en-US" sz="1000" b="0" i="0" u="none" strike="noStrike" kern="1200" dirty="0">
                          <a:solidFill>
                            <a:schemeClr val="tx1">
                              <a:lumMod val="65000"/>
                              <a:lumOff val="35000"/>
                            </a:schemeClr>
                          </a:solidFill>
                          <a:effectLst/>
                          <a:latin typeface="Calibri (Body)"/>
                          <a:ea typeface="+mn-ea"/>
                          <a:cs typeface="+mn-cs"/>
                        </a:rPr>
                        <a:t> </a:t>
                      </a:r>
                    </a:p>
                    <a:p>
                      <a:pPr marL="171450" indent="-171450">
                        <a:buFont typeface="Arial" panose="020B0604020202020204" pitchFamily="34" charset="0"/>
                        <a:buChar char="•"/>
                      </a:pPr>
                      <a:r>
                        <a:rPr lang="en-US" sz="1000" b="0" i="0" u="none" strike="noStrike" kern="1200" dirty="0">
                          <a:solidFill>
                            <a:schemeClr val="tx1">
                              <a:lumMod val="65000"/>
                              <a:lumOff val="35000"/>
                            </a:schemeClr>
                          </a:solidFill>
                          <a:effectLst/>
                          <a:latin typeface="Calibri (Body)"/>
                          <a:ea typeface="+mn-ea"/>
                          <a:cs typeface="+mn-cs"/>
                        </a:rPr>
                        <a:t> </a:t>
                      </a:r>
                    </a:p>
                  </a:txBody>
                  <a:tcPr marT="91440" marB="91440">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bg1">
                        <a:lumMod val="95000"/>
                      </a:schemeClr>
                    </a:solidFill>
                  </a:tcPr>
                </a:tc>
                <a:tc>
                  <a:txBody>
                    <a:bodyPr/>
                    <a:lstStyle/>
                    <a:p>
                      <a:pPr marL="171450" indent="-171450">
                        <a:buFont typeface="Arial" panose="020B0604020202020204" pitchFamily="34" charset="0"/>
                        <a:buChar char="•"/>
                      </a:pPr>
                      <a:r>
                        <a:rPr lang="en-US" sz="1000" b="0" i="0" u="none" strike="noStrike" kern="1200" dirty="0">
                          <a:solidFill>
                            <a:schemeClr val="tx1">
                              <a:lumMod val="65000"/>
                              <a:lumOff val="35000"/>
                            </a:schemeClr>
                          </a:solidFill>
                          <a:effectLst/>
                          <a:latin typeface="Calibri (Body)"/>
                          <a:ea typeface="+mn-ea"/>
                          <a:cs typeface="+mn-cs"/>
                        </a:rPr>
                        <a:t>Edit text to add resource</a:t>
                      </a:r>
                    </a:p>
                    <a:p>
                      <a:pPr marL="171450" indent="-171450">
                        <a:buFont typeface="Arial" panose="020B0604020202020204" pitchFamily="34" charset="0"/>
                        <a:buChar char="•"/>
                      </a:pPr>
                      <a:r>
                        <a:rPr lang="en-US" sz="1000" b="0" i="0" u="none" strike="noStrike" kern="1200" dirty="0">
                          <a:solidFill>
                            <a:schemeClr val="tx1">
                              <a:lumMod val="65000"/>
                              <a:lumOff val="35000"/>
                            </a:schemeClr>
                          </a:solidFill>
                          <a:effectLst/>
                          <a:latin typeface="Calibri (Body)"/>
                          <a:ea typeface="+mn-ea"/>
                          <a:cs typeface="+mn-cs"/>
                        </a:rPr>
                        <a:t> </a:t>
                      </a:r>
                    </a:p>
                    <a:p>
                      <a:pPr marL="171450" indent="-171450">
                        <a:buFont typeface="Arial" panose="020B0604020202020204" pitchFamily="34" charset="0"/>
                        <a:buChar char="•"/>
                      </a:pPr>
                      <a:r>
                        <a:rPr lang="en-US" sz="1000" b="0" i="0" u="none" strike="noStrike" kern="1200" dirty="0">
                          <a:solidFill>
                            <a:schemeClr val="tx1">
                              <a:lumMod val="65000"/>
                              <a:lumOff val="35000"/>
                            </a:schemeClr>
                          </a:solidFill>
                          <a:effectLst/>
                          <a:latin typeface="Calibri (Body)"/>
                          <a:ea typeface="+mn-ea"/>
                          <a:cs typeface="+mn-cs"/>
                        </a:rPr>
                        <a:t> </a:t>
                      </a:r>
                    </a:p>
                  </a:txBody>
                  <a:tcPr marT="91440" marB="91440">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bg1">
                        <a:lumMod val="95000"/>
                      </a:schemeClr>
                    </a:solidFill>
                  </a:tcPr>
                </a:tc>
                <a:tc>
                  <a:txBody>
                    <a:bodyPr/>
                    <a:lstStyle/>
                    <a:p>
                      <a:pPr marL="171450" indent="-171450">
                        <a:buFont typeface="Arial" panose="020B0604020202020204" pitchFamily="34" charset="0"/>
                        <a:buChar char="•"/>
                      </a:pPr>
                      <a:r>
                        <a:rPr lang="en-US" sz="1000" b="0" i="0" u="none" strike="noStrike" kern="1200" dirty="0">
                          <a:solidFill>
                            <a:schemeClr val="tx1">
                              <a:lumMod val="65000"/>
                              <a:lumOff val="35000"/>
                            </a:schemeClr>
                          </a:solidFill>
                          <a:effectLst/>
                          <a:latin typeface="Calibri (Body)"/>
                          <a:ea typeface="+mn-ea"/>
                          <a:cs typeface="+mn-cs"/>
                        </a:rPr>
                        <a:t>Edit text to add resource</a:t>
                      </a:r>
                    </a:p>
                    <a:p>
                      <a:pPr marL="171450" indent="-171450">
                        <a:buFont typeface="Arial" panose="020B0604020202020204" pitchFamily="34" charset="0"/>
                        <a:buChar char="•"/>
                      </a:pPr>
                      <a:r>
                        <a:rPr lang="en-US" sz="1000" b="0" i="0" u="none" strike="noStrike" kern="1200" dirty="0">
                          <a:solidFill>
                            <a:schemeClr val="tx1">
                              <a:lumMod val="65000"/>
                              <a:lumOff val="35000"/>
                            </a:schemeClr>
                          </a:solidFill>
                          <a:effectLst/>
                          <a:latin typeface="Calibri (Body)"/>
                          <a:ea typeface="+mn-ea"/>
                          <a:cs typeface="+mn-cs"/>
                        </a:rPr>
                        <a:t> </a:t>
                      </a:r>
                    </a:p>
                    <a:p>
                      <a:pPr marL="171450" indent="-171450">
                        <a:buFont typeface="Arial" panose="020B0604020202020204" pitchFamily="34" charset="0"/>
                        <a:buChar char="•"/>
                      </a:pPr>
                      <a:r>
                        <a:rPr lang="en-US" sz="1000" b="0" i="0" u="none" strike="noStrike" kern="1200" dirty="0">
                          <a:solidFill>
                            <a:schemeClr val="tx1">
                              <a:lumMod val="65000"/>
                              <a:lumOff val="35000"/>
                            </a:schemeClr>
                          </a:solidFill>
                          <a:effectLst/>
                          <a:latin typeface="Calibri (Body)"/>
                          <a:ea typeface="+mn-ea"/>
                          <a:cs typeface="+mn-cs"/>
                        </a:rPr>
                        <a:t> </a:t>
                      </a:r>
                    </a:p>
                  </a:txBody>
                  <a:tcPr marT="91440" marB="91440">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bg1">
                        <a:lumMod val="95000"/>
                      </a:schemeClr>
                    </a:solidFill>
                  </a:tcPr>
                </a:tc>
                <a:tc>
                  <a:txBody>
                    <a:bodyPr/>
                    <a:lstStyle/>
                    <a:p>
                      <a:pPr marL="171450" indent="-171450">
                        <a:buFont typeface="Arial" panose="020B0604020202020204" pitchFamily="34" charset="0"/>
                        <a:buChar char="•"/>
                      </a:pPr>
                      <a:r>
                        <a:rPr lang="en-US" sz="1000" b="0" i="0" u="none" strike="noStrike" kern="1200" dirty="0">
                          <a:solidFill>
                            <a:schemeClr val="tx1">
                              <a:lumMod val="65000"/>
                              <a:lumOff val="35000"/>
                            </a:schemeClr>
                          </a:solidFill>
                          <a:effectLst/>
                          <a:latin typeface="Calibri (Body)"/>
                          <a:ea typeface="+mn-ea"/>
                          <a:cs typeface="+mn-cs"/>
                        </a:rPr>
                        <a:t>Edit text to add resource</a:t>
                      </a:r>
                    </a:p>
                    <a:p>
                      <a:pPr marL="171450" indent="-171450">
                        <a:buFont typeface="Arial" panose="020B0604020202020204" pitchFamily="34" charset="0"/>
                        <a:buChar char="•"/>
                      </a:pPr>
                      <a:r>
                        <a:rPr lang="en-US" sz="1000" b="0" i="0" u="none" strike="noStrike" kern="1200" dirty="0">
                          <a:solidFill>
                            <a:schemeClr val="tx1">
                              <a:lumMod val="65000"/>
                              <a:lumOff val="35000"/>
                            </a:schemeClr>
                          </a:solidFill>
                          <a:effectLst/>
                          <a:latin typeface="Calibri (Body)"/>
                          <a:ea typeface="+mn-ea"/>
                          <a:cs typeface="+mn-cs"/>
                        </a:rPr>
                        <a:t> </a:t>
                      </a:r>
                    </a:p>
                    <a:p>
                      <a:pPr marL="171450" indent="-171450">
                        <a:buFont typeface="Arial" panose="020B0604020202020204" pitchFamily="34" charset="0"/>
                        <a:buChar char="•"/>
                      </a:pPr>
                      <a:r>
                        <a:rPr lang="en-US" sz="1000" b="0" i="0" u="none" strike="noStrike" kern="1200" dirty="0">
                          <a:solidFill>
                            <a:schemeClr val="tx1">
                              <a:lumMod val="65000"/>
                              <a:lumOff val="35000"/>
                            </a:schemeClr>
                          </a:solidFill>
                          <a:effectLst/>
                          <a:latin typeface="Calibri (Body)"/>
                          <a:ea typeface="+mn-ea"/>
                          <a:cs typeface="+mn-cs"/>
                        </a:rPr>
                        <a:t> </a:t>
                      </a:r>
                    </a:p>
                  </a:txBody>
                  <a:tcPr marT="91440" marB="91440">
                    <a:lnL w="76200" cap="flat" cmpd="sng" algn="ctr">
                      <a:solidFill>
                        <a:schemeClr val="bg1"/>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3046737281"/>
                  </a:ext>
                </a:extLst>
              </a:tr>
              <a:tr h="411727">
                <a:tc>
                  <a:txBody>
                    <a:bodyPr/>
                    <a:lstStyle/>
                    <a:p>
                      <a:pPr marL="0" indent="0" algn="r">
                        <a:buFont typeface="Wingdings" panose="05000000000000000000" pitchFamily="2" charset="2"/>
                        <a:buNone/>
                      </a:pPr>
                      <a:r>
                        <a:rPr lang="en-US" sz="800" b="0" i="0" u="none" strike="noStrike" kern="1200" dirty="0">
                          <a:solidFill>
                            <a:schemeClr val="bg1">
                              <a:lumMod val="65000"/>
                            </a:schemeClr>
                          </a:solidFill>
                          <a:effectLst/>
                          <a:latin typeface="Calibri (Body)"/>
                          <a:ea typeface="+mn-ea"/>
                          <a:cs typeface="+mn-cs"/>
                        </a:rPr>
                        <a:t>Target Date</a:t>
                      </a:r>
                    </a:p>
                  </a:txBody>
                  <a:tcPr marT="91440" marB="91440">
                    <a:lnR w="76200" cap="flat" cmpd="sng" algn="ctr">
                      <a:solidFill>
                        <a:schemeClr val="bg1"/>
                      </a:solidFill>
                      <a:prstDash val="solid"/>
                      <a:round/>
                      <a:headEnd type="none" w="med" len="med"/>
                      <a:tailEnd type="none" w="med" len="med"/>
                    </a:lnR>
                    <a:solidFill>
                      <a:schemeClr val="bg1"/>
                    </a:solidFill>
                  </a:tcPr>
                </a:tc>
                <a:tc>
                  <a:txBody>
                    <a:bodyPr/>
                    <a:lstStyle/>
                    <a:p>
                      <a:pPr marL="0" indent="0">
                        <a:buFont typeface="Wingdings" panose="05000000000000000000" pitchFamily="2" charset="2"/>
                        <a:buNone/>
                      </a:pPr>
                      <a:r>
                        <a:rPr lang="en-US" sz="1050" b="1" i="0" u="none" strike="noStrike" kern="1200" dirty="0">
                          <a:solidFill>
                            <a:schemeClr val="tx1">
                              <a:lumMod val="65000"/>
                              <a:lumOff val="35000"/>
                            </a:schemeClr>
                          </a:solidFill>
                          <a:effectLst/>
                          <a:latin typeface="Calibri (Body)"/>
                          <a:ea typeface="+mn-ea"/>
                          <a:cs typeface="+mn-cs"/>
                        </a:rPr>
                        <a:t>mm/dd/</a:t>
                      </a:r>
                      <a:r>
                        <a:rPr lang="en-US" sz="1050" b="1" i="0" u="none" strike="noStrike" kern="1200" dirty="0" err="1">
                          <a:solidFill>
                            <a:schemeClr val="tx1">
                              <a:lumMod val="65000"/>
                              <a:lumOff val="35000"/>
                            </a:schemeClr>
                          </a:solidFill>
                          <a:effectLst/>
                          <a:latin typeface="Calibri (Body)"/>
                          <a:ea typeface="+mn-ea"/>
                          <a:cs typeface="+mn-cs"/>
                        </a:rPr>
                        <a:t>yyyy</a:t>
                      </a:r>
                      <a:endParaRPr lang="en-US" sz="1050" b="1" i="0" u="none" strike="noStrike" kern="1200" dirty="0">
                        <a:solidFill>
                          <a:schemeClr val="tx1">
                            <a:lumMod val="65000"/>
                            <a:lumOff val="35000"/>
                          </a:schemeClr>
                        </a:solidFill>
                        <a:effectLst/>
                        <a:latin typeface="Calibri (Body)"/>
                        <a:ea typeface="+mn-ea"/>
                        <a:cs typeface="+mn-cs"/>
                      </a:endParaRPr>
                    </a:p>
                  </a:txBody>
                  <a:tcPr marT="91440" marB="9144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bg1">
                        <a:lumMod val="95000"/>
                      </a:schemeClr>
                    </a:solidFill>
                  </a:tcPr>
                </a:tc>
                <a:tc>
                  <a:txBody>
                    <a:bodyPr/>
                    <a:lstStyle/>
                    <a:p>
                      <a:pPr marL="0" indent="0">
                        <a:buFont typeface="Wingdings" panose="05000000000000000000" pitchFamily="2" charset="2"/>
                        <a:buNone/>
                      </a:pPr>
                      <a:r>
                        <a:rPr lang="en-US" sz="1050" b="1" i="0" u="none" strike="noStrike" kern="1200" dirty="0">
                          <a:solidFill>
                            <a:schemeClr val="tx1">
                              <a:lumMod val="65000"/>
                              <a:lumOff val="35000"/>
                            </a:schemeClr>
                          </a:solidFill>
                          <a:effectLst/>
                          <a:latin typeface="Calibri (Body)"/>
                          <a:ea typeface="+mn-ea"/>
                          <a:cs typeface="+mn-cs"/>
                        </a:rPr>
                        <a:t>mm/dd/</a:t>
                      </a:r>
                      <a:r>
                        <a:rPr lang="en-US" sz="1050" b="1" i="0" u="none" strike="noStrike" kern="1200" dirty="0" err="1">
                          <a:solidFill>
                            <a:schemeClr val="tx1">
                              <a:lumMod val="65000"/>
                              <a:lumOff val="35000"/>
                            </a:schemeClr>
                          </a:solidFill>
                          <a:effectLst/>
                          <a:latin typeface="Calibri (Body)"/>
                          <a:ea typeface="+mn-ea"/>
                          <a:cs typeface="+mn-cs"/>
                        </a:rPr>
                        <a:t>yyyy</a:t>
                      </a:r>
                      <a:endParaRPr lang="en-US" sz="1050" b="1" i="0" u="none" strike="noStrike" kern="1200" dirty="0">
                        <a:solidFill>
                          <a:schemeClr val="tx1">
                            <a:lumMod val="65000"/>
                            <a:lumOff val="35000"/>
                          </a:schemeClr>
                        </a:solidFill>
                        <a:effectLst/>
                        <a:latin typeface="Calibri (Body)"/>
                        <a:ea typeface="+mn-ea"/>
                        <a:cs typeface="+mn-cs"/>
                      </a:endParaRPr>
                    </a:p>
                  </a:txBody>
                  <a:tcPr marT="91440" marB="9144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bg1">
                        <a:lumMod val="95000"/>
                      </a:schemeClr>
                    </a:solidFill>
                  </a:tcPr>
                </a:tc>
                <a:tc>
                  <a:txBody>
                    <a:bodyPr/>
                    <a:lstStyle/>
                    <a:p>
                      <a:pPr marL="0" indent="0">
                        <a:buFont typeface="Wingdings" panose="05000000000000000000" pitchFamily="2" charset="2"/>
                        <a:buNone/>
                      </a:pPr>
                      <a:r>
                        <a:rPr lang="en-US" sz="1050" b="1" i="0" u="none" strike="noStrike" kern="1200" dirty="0">
                          <a:solidFill>
                            <a:schemeClr val="tx1">
                              <a:lumMod val="65000"/>
                              <a:lumOff val="35000"/>
                            </a:schemeClr>
                          </a:solidFill>
                          <a:effectLst/>
                          <a:latin typeface="Calibri (Body)"/>
                          <a:ea typeface="+mn-ea"/>
                          <a:cs typeface="+mn-cs"/>
                        </a:rPr>
                        <a:t>mm/dd/</a:t>
                      </a:r>
                      <a:r>
                        <a:rPr lang="en-US" sz="1050" b="1" i="0" u="none" strike="noStrike" kern="1200" dirty="0" err="1">
                          <a:solidFill>
                            <a:schemeClr val="tx1">
                              <a:lumMod val="65000"/>
                              <a:lumOff val="35000"/>
                            </a:schemeClr>
                          </a:solidFill>
                          <a:effectLst/>
                          <a:latin typeface="Calibri (Body)"/>
                          <a:ea typeface="+mn-ea"/>
                          <a:cs typeface="+mn-cs"/>
                        </a:rPr>
                        <a:t>yyyy</a:t>
                      </a:r>
                      <a:endParaRPr lang="en-US" sz="1050" b="1" i="0" u="none" strike="noStrike" kern="1200" dirty="0">
                        <a:solidFill>
                          <a:schemeClr val="tx1">
                            <a:lumMod val="65000"/>
                            <a:lumOff val="35000"/>
                          </a:schemeClr>
                        </a:solidFill>
                        <a:effectLst/>
                        <a:latin typeface="Calibri (Body)"/>
                        <a:ea typeface="+mn-ea"/>
                        <a:cs typeface="+mn-cs"/>
                      </a:endParaRPr>
                    </a:p>
                  </a:txBody>
                  <a:tcPr marT="91440" marB="9144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bg1">
                        <a:lumMod val="95000"/>
                      </a:schemeClr>
                    </a:solidFill>
                  </a:tcPr>
                </a:tc>
                <a:tc>
                  <a:txBody>
                    <a:bodyPr/>
                    <a:lstStyle/>
                    <a:p>
                      <a:pPr marL="0" indent="0">
                        <a:buFont typeface="Wingdings" panose="05000000000000000000" pitchFamily="2" charset="2"/>
                        <a:buNone/>
                      </a:pPr>
                      <a:r>
                        <a:rPr lang="en-US" sz="1050" b="1" i="0" u="none" strike="noStrike" kern="1200" dirty="0">
                          <a:solidFill>
                            <a:schemeClr val="tx1">
                              <a:lumMod val="65000"/>
                              <a:lumOff val="35000"/>
                            </a:schemeClr>
                          </a:solidFill>
                          <a:effectLst/>
                          <a:latin typeface="Calibri (Body)"/>
                          <a:ea typeface="+mn-ea"/>
                          <a:cs typeface="+mn-cs"/>
                        </a:rPr>
                        <a:t>mm/dd/</a:t>
                      </a:r>
                      <a:r>
                        <a:rPr lang="en-US" sz="1050" b="1" i="0" u="none" strike="noStrike" kern="1200" dirty="0" err="1">
                          <a:solidFill>
                            <a:schemeClr val="tx1">
                              <a:lumMod val="65000"/>
                              <a:lumOff val="35000"/>
                            </a:schemeClr>
                          </a:solidFill>
                          <a:effectLst/>
                          <a:latin typeface="Calibri (Body)"/>
                          <a:ea typeface="+mn-ea"/>
                          <a:cs typeface="+mn-cs"/>
                        </a:rPr>
                        <a:t>yyyy</a:t>
                      </a:r>
                      <a:endParaRPr lang="en-US" sz="1050" b="1" i="0" u="none" strike="noStrike" kern="1200" dirty="0">
                        <a:solidFill>
                          <a:schemeClr val="tx1">
                            <a:lumMod val="65000"/>
                            <a:lumOff val="35000"/>
                          </a:schemeClr>
                        </a:solidFill>
                        <a:effectLst/>
                        <a:latin typeface="Calibri (Body)"/>
                        <a:ea typeface="+mn-ea"/>
                        <a:cs typeface="+mn-cs"/>
                      </a:endParaRPr>
                    </a:p>
                  </a:txBody>
                  <a:tcPr marT="91440" marB="9144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solidFill>
                      <a:schemeClr val="bg1">
                        <a:lumMod val="95000"/>
                      </a:schemeClr>
                    </a:solidFill>
                  </a:tcPr>
                </a:tc>
                <a:tc>
                  <a:txBody>
                    <a:bodyPr/>
                    <a:lstStyle/>
                    <a:p>
                      <a:pPr marL="0" indent="0">
                        <a:buFont typeface="Wingdings" panose="05000000000000000000" pitchFamily="2" charset="2"/>
                        <a:buNone/>
                      </a:pPr>
                      <a:r>
                        <a:rPr lang="en-US" sz="1050" b="1" i="0" u="none" strike="noStrike" kern="1200" dirty="0">
                          <a:solidFill>
                            <a:schemeClr val="tx1">
                              <a:lumMod val="65000"/>
                              <a:lumOff val="35000"/>
                            </a:schemeClr>
                          </a:solidFill>
                          <a:effectLst/>
                          <a:latin typeface="Calibri (Body)"/>
                          <a:ea typeface="+mn-ea"/>
                          <a:cs typeface="+mn-cs"/>
                        </a:rPr>
                        <a:t>mm/dd/</a:t>
                      </a:r>
                      <a:r>
                        <a:rPr lang="en-US" sz="1050" b="1" i="0" u="none" strike="noStrike" kern="1200" dirty="0" err="1">
                          <a:solidFill>
                            <a:schemeClr val="tx1">
                              <a:lumMod val="65000"/>
                              <a:lumOff val="35000"/>
                            </a:schemeClr>
                          </a:solidFill>
                          <a:effectLst/>
                          <a:latin typeface="Calibri (Body)"/>
                          <a:ea typeface="+mn-ea"/>
                          <a:cs typeface="+mn-cs"/>
                        </a:rPr>
                        <a:t>yyyy</a:t>
                      </a:r>
                      <a:endParaRPr lang="en-US" sz="1050" b="1" i="0" u="none" strike="noStrike" kern="1200" dirty="0">
                        <a:solidFill>
                          <a:schemeClr val="tx1">
                            <a:lumMod val="65000"/>
                            <a:lumOff val="35000"/>
                          </a:schemeClr>
                        </a:solidFill>
                        <a:effectLst/>
                        <a:latin typeface="Calibri (Body)"/>
                        <a:ea typeface="+mn-ea"/>
                        <a:cs typeface="+mn-cs"/>
                      </a:endParaRPr>
                    </a:p>
                  </a:txBody>
                  <a:tcPr marT="91440" marB="91440" anchor="ctr">
                    <a:lnL w="76200" cap="flat" cmpd="sng" algn="ctr">
                      <a:solidFill>
                        <a:schemeClr val="bg1"/>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895583616"/>
                  </a:ext>
                </a:extLst>
              </a:tr>
            </a:tbl>
          </a:graphicData>
        </a:graphic>
      </p:graphicFrame>
      <p:sp>
        <p:nvSpPr>
          <p:cNvPr id="11" name="Content Placeholder 4">
            <a:extLst>
              <a:ext uri="{FF2B5EF4-FFF2-40B4-BE49-F238E27FC236}">
                <a16:creationId xmlns:a16="http://schemas.microsoft.com/office/drawing/2014/main" id="{D6CDA9A4-3E1D-FE4B-9F5D-B8363087B964}"/>
              </a:ext>
            </a:extLst>
          </p:cNvPr>
          <p:cNvSpPr>
            <a:spLocks noGrp="1"/>
          </p:cNvSpPr>
          <p:nvPr>
            <p:ph idx="1"/>
          </p:nvPr>
        </p:nvSpPr>
        <p:spPr>
          <a:xfrm>
            <a:off x="3830856" y="285625"/>
            <a:ext cx="5668146" cy="443508"/>
          </a:xfrm>
        </p:spPr>
        <p:txBody>
          <a:bodyPr>
            <a:normAutofit lnSpcReduction="10000"/>
          </a:bodyPr>
          <a:lstStyle/>
          <a:p>
            <a:pPr marL="0" indent="0" algn="l">
              <a:lnSpc>
                <a:spcPct val="120000"/>
              </a:lnSpc>
              <a:buNone/>
            </a:pPr>
            <a:r>
              <a:rPr lang="en-US" sz="1000" i="0" dirty="0">
                <a:solidFill>
                  <a:schemeClr val="tx1">
                    <a:lumMod val="65000"/>
                    <a:lumOff val="35000"/>
                  </a:schemeClr>
                </a:solidFill>
                <a:effectLst/>
                <a:latin typeface="Open Sans" panose="020B0606030504020204" pitchFamily="34" charset="0"/>
              </a:rPr>
              <a:t>For each DMAIC step, define your goals, strategies, resources, and target dates for completion. Build an action plan for each step to achieve your goals and strategies.</a:t>
            </a:r>
            <a:endParaRPr lang="en-US" sz="1000" b="1" dirty="0">
              <a:solidFill>
                <a:schemeClr val="tx1">
                  <a:lumMod val="65000"/>
                  <a:lumOff val="35000"/>
                </a:schemeClr>
              </a:solidFill>
            </a:endParaRPr>
          </a:p>
        </p:txBody>
      </p:sp>
      <p:sp>
        <p:nvSpPr>
          <p:cNvPr id="3" name="Rectangle 2">
            <a:extLst>
              <a:ext uri="{FF2B5EF4-FFF2-40B4-BE49-F238E27FC236}">
                <a16:creationId xmlns:a16="http://schemas.microsoft.com/office/drawing/2014/main" id="{8ACF1FDA-22C8-29AC-7DF1-5D9722BEC39D}"/>
              </a:ext>
            </a:extLst>
          </p:cNvPr>
          <p:cNvSpPr/>
          <p:nvPr/>
        </p:nvSpPr>
        <p:spPr>
          <a:xfrm>
            <a:off x="11538000" y="6348000"/>
            <a:ext cx="282000" cy="19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30917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735E-CAC6-F84D-A3AE-BA514F8B47F3}"/>
              </a:ext>
            </a:extLst>
          </p:cNvPr>
          <p:cNvSpPr>
            <a:spLocks noGrp="1"/>
          </p:cNvSpPr>
          <p:nvPr>
            <p:ph type="title"/>
          </p:nvPr>
        </p:nvSpPr>
        <p:spPr/>
        <p:txBody>
          <a:bodyPr/>
          <a:lstStyle/>
          <a:p>
            <a:r>
              <a:rPr lang="en-US" dirty="0"/>
              <a:t>Actions</a:t>
            </a:r>
          </a:p>
        </p:txBody>
      </p:sp>
      <p:graphicFrame>
        <p:nvGraphicFramePr>
          <p:cNvPr id="4" name="Table 4">
            <a:extLst>
              <a:ext uri="{FF2B5EF4-FFF2-40B4-BE49-F238E27FC236}">
                <a16:creationId xmlns:a16="http://schemas.microsoft.com/office/drawing/2014/main" id="{E778038A-19BB-5E4E-A88B-114A9F3B0A2D}"/>
              </a:ext>
            </a:extLst>
          </p:cNvPr>
          <p:cNvGraphicFramePr>
            <a:graphicFrameLocks noGrp="1"/>
          </p:cNvGraphicFramePr>
          <p:nvPr>
            <p:ph idx="1"/>
          </p:nvPr>
        </p:nvGraphicFramePr>
        <p:xfrm>
          <a:off x="600916" y="1605148"/>
          <a:ext cx="11226798" cy="2595880"/>
        </p:xfrm>
        <a:graphic>
          <a:graphicData uri="http://schemas.openxmlformats.org/drawingml/2006/table">
            <a:tbl>
              <a:tblPr firstRow="1" bandRow="1">
                <a:tableStyleId>{5A111915-BE36-4E01-A7E5-04B1672EAD32}</a:tableStyleId>
              </a:tblPr>
              <a:tblGrid>
                <a:gridCol w="6178257">
                  <a:extLst>
                    <a:ext uri="{9D8B030D-6E8A-4147-A177-3AD203B41FA5}">
                      <a16:colId xmlns:a16="http://schemas.microsoft.com/office/drawing/2014/main" val="46180726"/>
                    </a:ext>
                  </a:extLst>
                </a:gridCol>
                <a:gridCol w="2564524">
                  <a:extLst>
                    <a:ext uri="{9D8B030D-6E8A-4147-A177-3AD203B41FA5}">
                      <a16:colId xmlns:a16="http://schemas.microsoft.com/office/drawing/2014/main" val="3392008943"/>
                    </a:ext>
                  </a:extLst>
                </a:gridCol>
                <a:gridCol w="2484017">
                  <a:extLst>
                    <a:ext uri="{9D8B030D-6E8A-4147-A177-3AD203B41FA5}">
                      <a16:colId xmlns:a16="http://schemas.microsoft.com/office/drawing/2014/main" val="1406637558"/>
                    </a:ext>
                  </a:extLst>
                </a:gridCol>
              </a:tblGrid>
              <a:tr h="370840">
                <a:tc>
                  <a:txBody>
                    <a:bodyPr/>
                    <a:lstStyle/>
                    <a:p>
                      <a:r>
                        <a:rPr lang="en-US" dirty="0"/>
                        <a:t>Actions</a:t>
                      </a:r>
                    </a:p>
                  </a:txBody>
                  <a:tcPr>
                    <a:solidFill>
                      <a:srgbClr val="488EFD"/>
                    </a:solidFill>
                  </a:tcPr>
                </a:tc>
                <a:tc>
                  <a:txBody>
                    <a:bodyPr/>
                    <a:lstStyle/>
                    <a:p>
                      <a:r>
                        <a:rPr lang="en-US" dirty="0"/>
                        <a:t>Owner</a:t>
                      </a:r>
                    </a:p>
                  </a:txBody>
                  <a:tcPr>
                    <a:solidFill>
                      <a:srgbClr val="488EFD"/>
                    </a:solidFill>
                  </a:tcPr>
                </a:tc>
                <a:tc>
                  <a:txBody>
                    <a:bodyPr/>
                    <a:lstStyle/>
                    <a:p>
                      <a:r>
                        <a:rPr lang="en-US" dirty="0"/>
                        <a:t>Due Date</a:t>
                      </a:r>
                    </a:p>
                  </a:txBody>
                  <a:tcPr>
                    <a:solidFill>
                      <a:srgbClr val="488EFD"/>
                    </a:solidFill>
                  </a:tcPr>
                </a:tc>
                <a:extLst>
                  <a:ext uri="{0D108BD9-81ED-4DB2-BD59-A6C34878D82A}">
                    <a16:rowId xmlns:a16="http://schemas.microsoft.com/office/drawing/2014/main" val="2640850653"/>
                  </a:ext>
                </a:extLst>
              </a:tr>
              <a:tr h="370840">
                <a:tc>
                  <a:txBody>
                    <a:bodyPr/>
                    <a:lstStyle/>
                    <a:p>
                      <a:r>
                        <a:rPr lang="en-US" dirty="0">
                          <a:solidFill>
                            <a:schemeClr val="tx1">
                              <a:lumMod val="75000"/>
                              <a:lumOff val="25000"/>
                            </a:schemeClr>
                          </a:solidFill>
                        </a:rPr>
                        <a:t>Enter action here</a:t>
                      </a:r>
                    </a:p>
                  </a:txBody>
                  <a:tcPr/>
                </a:tc>
                <a:tc>
                  <a:txBody>
                    <a:bodyPr/>
                    <a:lstStyle/>
                    <a:p>
                      <a:r>
                        <a:rPr lang="en-US" dirty="0">
                          <a:solidFill>
                            <a:schemeClr val="tx1">
                              <a:lumMod val="75000"/>
                              <a:lumOff val="25000"/>
                            </a:schemeClr>
                          </a:solidFill>
                        </a:rPr>
                        <a:t>Enter owner</a:t>
                      </a:r>
                    </a:p>
                  </a:txBody>
                  <a:tcPr/>
                </a:tc>
                <a:tc>
                  <a:txBody>
                    <a:bodyPr/>
                    <a:lstStyle/>
                    <a:p>
                      <a:r>
                        <a:rPr lang="en-US" dirty="0">
                          <a:solidFill>
                            <a:schemeClr val="tx1">
                              <a:lumMod val="75000"/>
                              <a:lumOff val="25000"/>
                            </a:schemeClr>
                          </a:solidFill>
                        </a:rPr>
                        <a:t>Enter due date</a:t>
                      </a:r>
                    </a:p>
                  </a:txBody>
                  <a:tcPr/>
                </a:tc>
                <a:extLst>
                  <a:ext uri="{0D108BD9-81ED-4DB2-BD59-A6C34878D82A}">
                    <a16:rowId xmlns:a16="http://schemas.microsoft.com/office/drawing/2014/main" val="970708473"/>
                  </a:ext>
                </a:extLst>
              </a:tr>
              <a:tr h="370840">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2632276119"/>
                  </a:ext>
                </a:extLst>
              </a:tr>
              <a:tr h="370840">
                <a:tc>
                  <a:txBody>
                    <a:bodyPr/>
                    <a:lstStyle/>
                    <a:p>
                      <a:endParaRPr lang="en-US" dirty="0">
                        <a:solidFill>
                          <a:schemeClr val="tx1">
                            <a:lumMod val="75000"/>
                            <a:lumOff val="25000"/>
                          </a:schemeClr>
                        </a:solidFill>
                      </a:endParaRPr>
                    </a:p>
                  </a:txBody>
                  <a:tcPr/>
                </a:tc>
                <a:tc>
                  <a:txBody>
                    <a:bodyPr/>
                    <a:lstStyle/>
                    <a:p>
                      <a:endParaRPr lang="en-US">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410097746"/>
                  </a:ext>
                </a:extLst>
              </a:tr>
              <a:tr h="370840">
                <a:tc>
                  <a:txBody>
                    <a:bodyPr/>
                    <a:lstStyle/>
                    <a:p>
                      <a:endParaRPr lang="en-US" dirty="0">
                        <a:solidFill>
                          <a:schemeClr val="tx1">
                            <a:lumMod val="75000"/>
                            <a:lumOff val="25000"/>
                          </a:schemeClr>
                        </a:solidFill>
                      </a:endParaRPr>
                    </a:p>
                  </a:txBody>
                  <a:tcPr/>
                </a:tc>
                <a:tc>
                  <a:txBody>
                    <a:bodyPr/>
                    <a:lstStyle/>
                    <a:p>
                      <a:endParaRPr lang="en-US">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2424101014"/>
                  </a:ext>
                </a:extLst>
              </a:tr>
              <a:tr h="370840">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1854427757"/>
                  </a:ext>
                </a:extLst>
              </a:tr>
              <a:tr h="370840">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266707357"/>
                  </a:ext>
                </a:extLst>
              </a:tr>
            </a:tbl>
          </a:graphicData>
        </a:graphic>
      </p:graphicFrame>
      <p:sp>
        <p:nvSpPr>
          <p:cNvPr id="5" name="TextBox 4">
            <a:extLst>
              <a:ext uri="{FF2B5EF4-FFF2-40B4-BE49-F238E27FC236}">
                <a16:creationId xmlns:a16="http://schemas.microsoft.com/office/drawing/2014/main" id="{9834833B-8C59-4B41-9B6A-16A8D8F867E2}"/>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Arial"/>
                <a:sym typeface="Arial"/>
              </a:rPr>
              <a:t>Want more best practices? Visit </a:t>
            </a: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Arial"/>
                <a:sym typeface="Arial"/>
                <a:hlinkClick r:id="rId2"/>
              </a:rPr>
              <a:t>Praxie.com</a:t>
            </a:r>
            <a:endPar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Arial"/>
              <a:sym typeface="Arial"/>
            </a:endParaRPr>
          </a:p>
        </p:txBody>
      </p:sp>
      <p:sp>
        <p:nvSpPr>
          <p:cNvPr id="6" name="Content Placeholder 4">
            <a:extLst>
              <a:ext uri="{FF2B5EF4-FFF2-40B4-BE49-F238E27FC236}">
                <a16:creationId xmlns:a16="http://schemas.microsoft.com/office/drawing/2014/main" id="{2993BD32-A6DE-4546-9B7E-91ED8ED430A6}"/>
              </a:ext>
            </a:extLst>
          </p:cNvPr>
          <p:cNvSpPr txBox="1">
            <a:spLocks/>
          </p:cNvSpPr>
          <p:nvPr/>
        </p:nvSpPr>
        <p:spPr>
          <a:xfrm>
            <a:off x="600916" y="1114658"/>
            <a:ext cx="11149650" cy="70442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bg2">
                    <a:lumMod val="50000"/>
                  </a:schemeClr>
                </a:solidFill>
                <a:latin typeface="Roboto" panose="02000000000000000000" pitchFamily="2" charset="0"/>
                <a:ea typeface="Roboto" panose="02000000000000000000"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50000"/>
                  </a:schemeClr>
                </a:solidFill>
                <a:latin typeface="Roboto" panose="02000000000000000000" pitchFamily="2" charset="0"/>
                <a:ea typeface="Roboto" panose="02000000000000000000"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bg2">
                    <a:lumMod val="50000"/>
                  </a:schemeClr>
                </a:solidFill>
                <a:latin typeface="Roboto" panose="02000000000000000000" pitchFamily="2" charset="0"/>
                <a:ea typeface="Roboto" panose="02000000000000000000"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bg2">
                    <a:lumMod val="50000"/>
                  </a:schemeClr>
                </a:solidFill>
                <a:latin typeface="Roboto" panose="02000000000000000000" pitchFamily="2" charset="0"/>
                <a:ea typeface="Roboto" panose="02000000000000000000"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bg2">
                    <a:lumMod val="50000"/>
                  </a:schemeClr>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000000">
                    <a:lumMod val="50000"/>
                    <a:lumOff val="50000"/>
                  </a:srgbClr>
                </a:solidFill>
                <a:effectLst/>
                <a:uLnTx/>
                <a:uFillTx/>
                <a:latin typeface="Arial"/>
                <a:ea typeface="Roboto" panose="02000000000000000000" pitchFamily="2" charset="0"/>
                <a:cs typeface="+mn-cs"/>
                <a:sym typeface="Arial"/>
              </a:rPr>
              <a:t>Create an action plan to implement each step of your DMAIC process.</a:t>
            </a:r>
            <a:endParaRPr kumimoji="0" lang="en-US" sz="1600" b="1" i="0" u="none" strike="noStrike" kern="1200" cap="none" spc="0" normalizeH="0" baseline="0" noProof="0" dirty="0">
              <a:ln>
                <a:noFill/>
              </a:ln>
              <a:solidFill>
                <a:srgbClr val="000000">
                  <a:lumMod val="50000"/>
                  <a:lumOff val="50000"/>
                </a:srgbClr>
              </a:solidFill>
              <a:effectLst/>
              <a:uLnTx/>
              <a:uFillTx/>
              <a:latin typeface="Arial"/>
              <a:ea typeface="Roboto" panose="02000000000000000000" pitchFamily="2" charset="0"/>
              <a:cs typeface="+mn-cs"/>
              <a:sym typeface="Arial"/>
            </a:endParaRPr>
          </a:p>
        </p:txBody>
      </p:sp>
    </p:spTree>
    <p:extLst>
      <p:ext uri="{BB962C8B-B14F-4D97-AF65-F5344CB8AC3E}">
        <p14:creationId xmlns:p14="http://schemas.microsoft.com/office/powerpoint/2010/main" val="19413205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hoices xmlns="2b6f4d9c-e67e-4634-a886-8566b3a998fa" xsi:nil="true"/>
    <TaxCatchAll xmlns="3c7d788f-59f0-4ee8-87d4-6b60b595ee8d" xsi:nil="true"/>
    <lcf76f155ced4ddcb4097134ff3c332f xmlns="2b6f4d9c-e67e-4634-a886-8566b3a998fa">
      <Terms xmlns="http://schemas.microsoft.com/office/infopath/2007/PartnerControls"/>
    </lcf76f155ced4ddcb4097134ff3c332f>
    <l818df8a0a674e35b3dc206ef12f8e81 xmlns="2b6f4d9c-e67e-4634-a886-8566b3a998fa">
      <Terms xmlns="http://schemas.microsoft.com/office/infopath/2007/PartnerControls"/>
    </l818df8a0a674e35b3dc206ef12f8e81>
    <Choice2 xmlns="2b6f4d9c-e67e-4634-a886-8566b3a998f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22" ma:contentTypeDescription="Create a new document." ma:contentTypeScope="" ma:versionID="cbd20e80dd8e6aa652f2e14ac64b8571">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9d2b15c11c72407b5cb5cda19bfb0cc0"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ServiceLocation" minOccurs="0"/>
                <xsd:element ref="ns3:MediaLengthInSeconds" minOccurs="0"/>
                <xsd:element ref="ns3:l818df8a0a674e35b3dc206ef12f8e81" minOccurs="0"/>
                <xsd:element ref="ns2:TaxCatchAll" minOccurs="0"/>
                <xsd:element ref="ns3:Choices" minOccurs="0"/>
                <xsd:element ref="ns3:Choice2" minOccurs="0"/>
                <xsd:element ref="ns3:lcf76f155ced4ddcb4097134ff3c332f"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acb10aa8-48d9-41ba-92ef-27d574b4dc5d}" ma:internalName="TaxCatchAll" ma:showField="CatchAllData" ma:web="3c7d788f-59f0-4ee8-87d4-6b60b595ee8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818df8a0a674e35b3dc206ef12f8e81" ma:index="22" nillable="true" ma:taxonomy="true" ma:internalName="l818df8a0a674e35b3dc206ef12f8e81" ma:taxonomyFieldName="Terms" ma:displayName="Terms" ma:default="" ma:fieldId="{5818df8a-0a67-4e35-b3dc-206ef12f8e81}" ma:taxonomyMulti="true" ma:sspId="0922d35c-0ea5-414d-84ee-4be5c00ce842" ma:termSetId="378aaa4f-a544-4f46-99c4-0e39d00bb6ab" ma:anchorId="00000000-0000-0000-0000-000000000000" ma:open="false" ma:isKeyword="false">
      <xsd:complexType>
        <xsd:sequence>
          <xsd:element ref="pc:Terms" minOccurs="0" maxOccurs="1"/>
        </xsd:sequence>
      </xsd:complexType>
    </xsd:element>
    <xsd:element name="Choices" ma:index="24" nillable="true" ma:displayName="Choices" ma:format="Dropdown" ma:internalName="Choices">
      <xsd:simpleType>
        <xsd:restriction base="dms:Choice">
          <xsd:enumeration value="Choice 1"/>
          <xsd:enumeration value="Choice 2"/>
          <xsd:enumeration value="Choice 3"/>
          <xsd:enumeration value="Taggy 1"/>
          <xsd:enumeration value="Taggy 2"/>
          <xsd:enumeration value="Choice 5"/>
        </xsd:restriction>
      </xsd:simpleType>
    </xsd:element>
    <xsd:element name="Choice2" ma:index="25" nillable="true" ma:displayName="Choice 2" ma:format="Dropdown" ma:internalName="Choice2">
      <xsd:simpleType>
        <xsd:restriction base="dms:Choice">
          <xsd:enumeration value="Two 1"/>
          <xsd:enumeration value="Two 2"/>
          <xsd:enumeration value="Two 3"/>
        </xsd:restrictio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0922d35c-0ea5-414d-84ee-4be5c00ce84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FD2720B-28F1-4100-8F03-3AFF0D1F5C1E}">
  <ds:schemaRefs>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http://purl.org/dc/dcmitype/"/>
    <ds:schemaRef ds:uri="http://purl.org/dc/elements/1.1/"/>
    <ds:schemaRef ds:uri="http://schemas.microsoft.com/office/2006/metadata/properties"/>
    <ds:schemaRef ds:uri="http://purl.org/dc/terms/"/>
    <ds:schemaRef ds:uri="2b6f4d9c-e67e-4634-a886-8566b3a998fa"/>
    <ds:schemaRef ds:uri="3c7d788f-59f0-4ee8-87d4-6b60b595ee8d"/>
  </ds:schemaRefs>
</ds:datastoreItem>
</file>

<file path=customXml/itemProps2.xml><?xml version="1.0" encoding="utf-8"?>
<ds:datastoreItem xmlns:ds="http://schemas.openxmlformats.org/officeDocument/2006/customXml" ds:itemID="{1A6BB515-2F14-43B0-8DC0-FB6315D4BDBC}">
  <ds:schemaRefs>
    <ds:schemaRef ds:uri="http://schemas.microsoft.com/sharepoint/v3/contenttype/forms"/>
  </ds:schemaRefs>
</ds:datastoreItem>
</file>

<file path=customXml/itemProps3.xml><?xml version="1.0" encoding="utf-8"?>
<ds:datastoreItem xmlns:ds="http://schemas.openxmlformats.org/officeDocument/2006/customXml" ds:itemID="{4B310326-4EC2-491E-9BBF-36ACB34DEA1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4122</TotalTime>
  <Words>654</Words>
  <Application>Microsoft Office PowerPoint</Application>
  <PresentationFormat>Widescreen</PresentationFormat>
  <Paragraphs>132</Paragraphs>
  <Slides>4</Slides>
  <Notes>2</Notes>
  <HiddenSlides>0</HiddenSlides>
  <MMClips>0</MMClips>
  <ScaleCrop>false</ScaleCrop>
  <HeadingPairs>
    <vt:vector size="4" baseType="variant">
      <vt:variant>
        <vt:lpstr>Theme</vt:lpstr>
      </vt:variant>
      <vt:variant>
        <vt:i4>2</vt:i4>
      </vt:variant>
      <vt:variant>
        <vt:lpstr>Slide Titles</vt:lpstr>
      </vt:variant>
      <vt:variant>
        <vt:i4>4</vt:i4>
      </vt:variant>
    </vt:vector>
  </HeadingPairs>
  <TitlesOfParts>
    <vt:vector size="6" baseType="lpstr">
      <vt:lpstr>Office Theme</vt:lpstr>
      <vt:lpstr>2_Office Theme</vt:lpstr>
      <vt:lpstr>Lean Six Sigma</vt:lpstr>
      <vt:lpstr>Lean Six Sigma</vt:lpstr>
      <vt:lpstr>Lean Six Sigma</vt:lpstr>
      <vt:lpstr>Actions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Soren Kaplan</cp:lastModifiedBy>
  <cp:revision>63</cp:revision>
  <dcterms:created xsi:type="dcterms:W3CDTF">2018-02-04T00:01:51Z</dcterms:created>
  <dcterms:modified xsi:type="dcterms:W3CDTF">2025-02-05T21:56:42Z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