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64" r:id="rId5"/>
    <p:sldId id="272"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A74280-62E6-80CC-DDC3-6C1E6DF498CC}" v="1" dt="2025-02-04T20:00:37.7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24" autoAdjust="0"/>
    <p:restoredTop sz="95782"/>
  </p:normalViewPr>
  <p:slideViewPr>
    <p:cSldViewPr snapToGrid="0">
      <p:cViewPr varScale="1">
        <p:scale>
          <a:sx n="122" d="100"/>
          <a:sy n="122" d="100"/>
        </p:scale>
        <p:origin x="488" y="208"/>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yal Mayer" userId="1ff9a1df-26e9-4c33-9818-b3ef43066e30" providerId="ADAL" clId="{A530E304-9D57-A742-B691-8D7B2B9E3D8B}"/>
    <pc:docChg chg="modSld">
      <pc:chgData name="Eyal Mayer" userId="1ff9a1df-26e9-4c33-9818-b3ef43066e30" providerId="ADAL" clId="{A530E304-9D57-A742-B691-8D7B2B9E3D8B}" dt="2022-06-19T06:27:37.248" v="3" actId="20577"/>
      <pc:docMkLst>
        <pc:docMk/>
      </pc:docMkLst>
      <pc:sldChg chg="modSp mod">
        <pc:chgData name="Eyal Mayer" userId="1ff9a1df-26e9-4c33-9818-b3ef43066e30" providerId="ADAL" clId="{A530E304-9D57-A742-B691-8D7B2B9E3D8B}" dt="2022-06-19T06:27:37.248" v="3" actId="20577"/>
        <pc:sldMkLst>
          <pc:docMk/>
          <pc:sldMk cId="3525168419" sldId="272"/>
        </pc:sldMkLst>
        <pc:spChg chg="mod">
          <ac:chgData name="Eyal Mayer" userId="1ff9a1df-26e9-4c33-9818-b3ef43066e30" providerId="ADAL" clId="{A530E304-9D57-A742-B691-8D7B2B9E3D8B}" dt="2022-06-19T06:27:37.248" v="3" actId="20577"/>
          <ac:spMkLst>
            <pc:docMk/>
            <pc:sldMk cId="3525168419" sldId="272"/>
            <ac:spMk id="12" creationId="{B01193C3-2D64-0649-8AF2-164F826B7FCC}"/>
          </ac:spMkLst>
        </pc:spChg>
      </pc:sldChg>
    </pc:docChg>
  </pc:docChgLst>
  <pc:docChgLst>
    <pc:chgData name="Soren Kaplan" userId="74b3a3c5-0de4-492b-9de0-324272078dd5" providerId="ADAL" clId="{BBA7C2BD-F10E-A04D-BFE1-E2CBC0BE4B5B}"/>
    <pc:docChg chg="undo custSel addSld delSld modSld">
      <pc:chgData name="Soren Kaplan" userId="74b3a3c5-0de4-492b-9de0-324272078dd5" providerId="ADAL" clId="{BBA7C2BD-F10E-A04D-BFE1-E2CBC0BE4B5B}" dt="2021-09-21T17:29:21.801" v="360" actId="207"/>
      <pc:docMkLst>
        <pc:docMk/>
      </pc:docMkLst>
      <pc:sldChg chg="del">
        <pc:chgData name="Soren Kaplan" userId="74b3a3c5-0de4-492b-9de0-324272078dd5" providerId="ADAL" clId="{BBA7C2BD-F10E-A04D-BFE1-E2CBC0BE4B5B}" dt="2021-09-21T13:16:37.682" v="3" actId="2696"/>
        <pc:sldMkLst>
          <pc:docMk/>
          <pc:sldMk cId="1955419265" sldId="262"/>
        </pc:sldMkLst>
      </pc:sldChg>
      <pc:sldChg chg="addSp delSp modSp del mod">
        <pc:chgData name="Soren Kaplan" userId="74b3a3c5-0de4-492b-9de0-324272078dd5" providerId="ADAL" clId="{BBA7C2BD-F10E-A04D-BFE1-E2CBC0BE4B5B}" dt="2021-09-21T17:29:05.535" v="357" actId="2696"/>
        <pc:sldMkLst>
          <pc:docMk/>
          <pc:sldMk cId="896249539" sldId="267"/>
        </pc:sldMkLst>
        <pc:spChg chg="mod">
          <ac:chgData name="Soren Kaplan" userId="74b3a3c5-0de4-492b-9de0-324272078dd5" providerId="ADAL" clId="{BBA7C2BD-F10E-A04D-BFE1-E2CBC0BE4B5B}" dt="2021-09-21T15:31:11.683" v="187" actId="20577"/>
          <ac:spMkLst>
            <pc:docMk/>
            <pc:sldMk cId="896249539" sldId="267"/>
            <ac:spMk id="4" creationId="{1BFAD05F-BB7B-435F-99B2-4C4FF65A4604}"/>
          </ac:spMkLst>
        </pc:spChg>
        <pc:spChg chg="del">
          <ac:chgData name="Soren Kaplan" userId="74b3a3c5-0de4-492b-9de0-324272078dd5" providerId="ADAL" clId="{BBA7C2BD-F10E-A04D-BFE1-E2CBC0BE4B5B}" dt="2021-09-21T13:17:03.624" v="10" actId="478"/>
          <ac:spMkLst>
            <pc:docMk/>
            <pc:sldMk cId="896249539" sldId="267"/>
            <ac:spMk id="11" creationId="{207B708D-5CB5-DC40-B7A9-3F851290AB43}"/>
          </ac:spMkLst>
        </pc:spChg>
        <pc:spChg chg="add mod">
          <ac:chgData name="Soren Kaplan" userId="74b3a3c5-0de4-492b-9de0-324272078dd5" providerId="ADAL" clId="{BBA7C2BD-F10E-A04D-BFE1-E2CBC0BE4B5B}" dt="2021-09-21T15:31:55.044" v="356" actId="1076"/>
          <ac:spMkLst>
            <pc:docMk/>
            <pc:sldMk cId="896249539" sldId="267"/>
            <ac:spMk id="12" creationId="{B01193C3-2D64-0649-8AF2-164F826B7FCC}"/>
          </ac:spMkLst>
        </pc:spChg>
        <pc:spChg chg="del">
          <ac:chgData name="Soren Kaplan" userId="74b3a3c5-0de4-492b-9de0-324272078dd5" providerId="ADAL" clId="{BBA7C2BD-F10E-A04D-BFE1-E2CBC0BE4B5B}" dt="2021-09-21T13:17:03.624" v="10" actId="478"/>
          <ac:spMkLst>
            <pc:docMk/>
            <pc:sldMk cId="896249539" sldId="267"/>
            <ac:spMk id="12" creationId="{BD367A40-EBB6-3F4A-89CE-6CD133FB4423}"/>
          </ac:spMkLst>
        </pc:spChg>
        <pc:spChg chg="del">
          <ac:chgData name="Soren Kaplan" userId="74b3a3c5-0de4-492b-9de0-324272078dd5" providerId="ADAL" clId="{BBA7C2BD-F10E-A04D-BFE1-E2CBC0BE4B5B}" dt="2021-09-21T13:17:00.849" v="9" actId="478"/>
          <ac:spMkLst>
            <pc:docMk/>
            <pc:sldMk cId="896249539" sldId="267"/>
            <ac:spMk id="13" creationId="{D1DC4A0C-01E5-FC41-969B-0C937967646F}"/>
          </ac:spMkLst>
        </pc:spChg>
        <pc:spChg chg="del">
          <ac:chgData name="Soren Kaplan" userId="74b3a3c5-0de4-492b-9de0-324272078dd5" providerId="ADAL" clId="{BBA7C2BD-F10E-A04D-BFE1-E2CBC0BE4B5B}" dt="2021-09-21T13:17:00.849" v="9" actId="478"/>
          <ac:spMkLst>
            <pc:docMk/>
            <pc:sldMk cId="896249539" sldId="267"/>
            <ac:spMk id="14" creationId="{7D08BB9D-2C45-9248-AA34-819AA5B73A31}"/>
          </ac:spMkLst>
        </pc:spChg>
        <pc:spChg chg="del">
          <ac:chgData name="Soren Kaplan" userId="74b3a3c5-0de4-492b-9de0-324272078dd5" providerId="ADAL" clId="{BBA7C2BD-F10E-A04D-BFE1-E2CBC0BE4B5B}" dt="2021-09-21T13:16:58.309" v="8" actId="478"/>
          <ac:spMkLst>
            <pc:docMk/>
            <pc:sldMk cId="896249539" sldId="267"/>
            <ac:spMk id="15" creationId="{ADE723A5-EA4C-ED46-845D-012D5094E08A}"/>
          </ac:spMkLst>
        </pc:spChg>
        <pc:spChg chg="add del mod">
          <ac:chgData name="Soren Kaplan" userId="74b3a3c5-0de4-492b-9de0-324272078dd5" providerId="ADAL" clId="{BBA7C2BD-F10E-A04D-BFE1-E2CBC0BE4B5B}" dt="2021-09-21T13:16:58.309" v="8" actId="478"/>
          <ac:spMkLst>
            <pc:docMk/>
            <pc:sldMk cId="896249539" sldId="267"/>
            <ac:spMk id="16" creationId="{6D28ACD5-D0A5-0448-9A62-D68029734A82}"/>
          </ac:spMkLst>
        </pc:spChg>
        <pc:graphicFrameChg chg="add mod modGraphic">
          <ac:chgData name="Soren Kaplan" userId="74b3a3c5-0de4-492b-9de0-324272078dd5" providerId="ADAL" clId="{BBA7C2BD-F10E-A04D-BFE1-E2CBC0BE4B5B}" dt="2021-09-21T13:22:51.885" v="186" actId="20577"/>
          <ac:graphicFrameMkLst>
            <pc:docMk/>
            <pc:sldMk cId="896249539" sldId="267"/>
            <ac:graphicFrameMk id="2" creationId="{786DB722-2A0B-C34C-BE09-5C0A4C3F0EE0}"/>
          </ac:graphicFrameMkLst>
        </pc:graphicFrameChg>
        <pc:graphicFrameChg chg="add mod modGraphic">
          <ac:chgData name="Soren Kaplan" userId="74b3a3c5-0de4-492b-9de0-324272078dd5" providerId="ADAL" clId="{BBA7C2BD-F10E-A04D-BFE1-E2CBC0BE4B5B}" dt="2021-09-21T13:19:11.891" v="131" actId="20577"/>
          <ac:graphicFrameMkLst>
            <pc:docMk/>
            <pc:sldMk cId="896249539" sldId="267"/>
            <ac:graphicFrameMk id="19" creationId="{9E8AE179-6FFD-444A-AA38-CBDAF8E3833F}"/>
          </ac:graphicFrameMkLst>
        </pc:graphicFrameChg>
        <pc:graphicFrameChg chg="add mod modGraphic">
          <ac:chgData name="Soren Kaplan" userId="74b3a3c5-0de4-492b-9de0-324272078dd5" providerId="ADAL" clId="{BBA7C2BD-F10E-A04D-BFE1-E2CBC0BE4B5B}" dt="2021-09-21T13:19:29.190" v="155" actId="20577"/>
          <ac:graphicFrameMkLst>
            <pc:docMk/>
            <pc:sldMk cId="896249539" sldId="267"/>
            <ac:graphicFrameMk id="20" creationId="{0D00AC45-2159-0844-BA78-4B24B06FE84C}"/>
          </ac:graphicFrameMkLst>
        </pc:graphicFrameChg>
        <pc:picChg chg="add mod">
          <ac:chgData name="Soren Kaplan" userId="74b3a3c5-0de4-492b-9de0-324272078dd5" providerId="ADAL" clId="{BBA7C2BD-F10E-A04D-BFE1-E2CBC0BE4B5B}" dt="2021-09-21T13:20:45.744" v="164" actId="1076"/>
          <ac:picMkLst>
            <pc:docMk/>
            <pc:sldMk cId="896249539" sldId="267"/>
            <ac:picMk id="5" creationId="{11EED6B4-C021-8F48-8521-C445E6F14B3B}"/>
          </ac:picMkLst>
        </pc:picChg>
        <pc:picChg chg="add mod">
          <ac:chgData name="Soren Kaplan" userId="74b3a3c5-0de4-492b-9de0-324272078dd5" providerId="ADAL" clId="{BBA7C2BD-F10E-A04D-BFE1-E2CBC0BE4B5B}" dt="2021-09-21T13:20:39.264" v="161" actId="1076"/>
          <ac:picMkLst>
            <pc:docMk/>
            <pc:sldMk cId="896249539" sldId="267"/>
            <ac:picMk id="8" creationId="{9CA6CFBE-778B-674F-B874-6FC1BFC3C181}"/>
          </ac:picMkLst>
        </pc:picChg>
        <pc:picChg chg="add mod">
          <ac:chgData name="Soren Kaplan" userId="74b3a3c5-0de4-492b-9de0-324272078dd5" providerId="ADAL" clId="{BBA7C2BD-F10E-A04D-BFE1-E2CBC0BE4B5B}" dt="2021-09-21T13:20:43.349" v="163" actId="1076"/>
          <ac:picMkLst>
            <pc:docMk/>
            <pc:sldMk cId="896249539" sldId="267"/>
            <ac:picMk id="21" creationId="{4B8DDE18-EC30-7748-94F6-9E504CAA1C1C}"/>
          </ac:picMkLst>
        </pc:picChg>
      </pc:sldChg>
      <pc:sldChg chg="modSp add del mod">
        <pc:chgData name="Soren Kaplan" userId="74b3a3c5-0de4-492b-9de0-324272078dd5" providerId="ADAL" clId="{BBA7C2BD-F10E-A04D-BFE1-E2CBC0BE4B5B}" dt="2021-09-21T13:21:11.442" v="185" actId="20577"/>
        <pc:sldMkLst>
          <pc:docMk/>
          <pc:sldMk cId="3696629326" sldId="269"/>
        </pc:sldMkLst>
        <pc:spChg chg="mod">
          <ac:chgData name="Soren Kaplan" userId="74b3a3c5-0de4-492b-9de0-324272078dd5" providerId="ADAL" clId="{BBA7C2BD-F10E-A04D-BFE1-E2CBC0BE4B5B}" dt="2021-09-21T13:21:11.442" v="185" actId="20577"/>
          <ac:spMkLst>
            <pc:docMk/>
            <pc:sldMk cId="3696629326" sldId="269"/>
            <ac:spMk id="3" creationId="{66251979-2758-5548-82F9-28931D39A4B9}"/>
          </ac:spMkLst>
        </pc:spChg>
      </pc:sldChg>
      <pc:sldChg chg="add del">
        <pc:chgData name="Soren Kaplan" userId="74b3a3c5-0de4-492b-9de0-324272078dd5" providerId="ADAL" clId="{BBA7C2BD-F10E-A04D-BFE1-E2CBC0BE4B5B}" dt="2021-09-21T13:16:35.883" v="2"/>
        <pc:sldMkLst>
          <pc:docMk/>
          <pc:sldMk cId="3230871284" sldId="271"/>
        </pc:sldMkLst>
      </pc:sldChg>
      <pc:sldChg chg="modSp mod">
        <pc:chgData name="Soren Kaplan" userId="74b3a3c5-0de4-492b-9de0-324272078dd5" providerId="ADAL" clId="{BBA7C2BD-F10E-A04D-BFE1-E2CBC0BE4B5B}" dt="2021-09-21T17:29:21.801" v="360" actId="207"/>
        <pc:sldMkLst>
          <pc:docMk/>
          <pc:sldMk cId="3525168419" sldId="272"/>
        </pc:sldMkLst>
        <pc:graphicFrameChg chg="modGraphic">
          <ac:chgData name="Soren Kaplan" userId="74b3a3c5-0de4-492b-9de0-324272078dd5" providerId="ADAL" clId="{BBA7C2BD-F10E-A04D-BFE1-E2CBC0BE4B5B}" dt="2021-09-21T17:29:21.801" v="360" actId="207"/>
          <ac:graphicFrameMkLst>
            <pc:docMk/>
            <pc:sldMk cId="3525168419" sldId="272"/>
            <ac:graphicFrameMk id="2" creationId="{786DB722-2A0B-C34C-BE09-5C0A4C3F0EE0}"/>
          </ac:graphicFrameMkLst>
        </pc:graphicFrameChg>
      </pc:sldChg>
      <pc:sldChg chg="add del">
        <pc:chgData name="Soren Kaplan" userId="74b3a3c5-0de4-492b-9de0-324272078dd5" providerId="ADAL" clId="{BBA7C2BD-F10E-A04D-BFE1-E2CBC0BE4B5B}" dt="2021-09-21T13:20:53.200" v="165" actId="2696"/>
        <pc:sldMkLst>
          <pc:docMk/>
          <pc:sldMk cId="4016553415" sldId="272"/>
        </pc:sldMkLst>
      </pc:sldChg>
    </pc:docChg>
  </pc:docChgLst>
  <pc:docChgLst>
    <pc:chgData name="Stefan Ramsey" userId="S::sramsey@innovation-point.com::ec4101ff-a23d-4c99-9b28-4fa8caaa98d4" providerId="AD" clId="Web-{B2A74280-62E6-80CC-DDC3-6C1E6DF498CC}"/>
    <pc:docChg chg="delSld">
      <pc:chgData name="Stefan Ramsey" userId="S::sramsey@innovation-point.com::ec4101ff-a23d-4c99-9b28-4fa8caaa98d4" providerId="AD" clId="Web-{B2A74280-62E6-80CC-DDC3-6C1E6DF498CC}" dt="2025-02-04T20:00:37.773" v="0"/>
      <pc:docMkLst>
        <pc:docMk/>
      </pc:docMkLst>
      <pc:sldChg chg="del">
        <pc:chgData name="Stefan Ramsey" userId="S::sramsey@innovation-point.com::ec4101ff-a23d-4c99-9b28-4fa8caaa98d4" providerId="AD" clId="Web-{B2A74280-62E6-80CC-DDC3-6C1E6DF498CC}" dt="2025-02-04T20:00:37.773" v="0"/>
        <pc:sldMkLst>
          <pc:docMk/>
          <pc:sldMk cId="3230871284" sldId="271"/>
        </pc:sldMkLst>
      </pc:sldChg>
    </pc:docChg>
  </pc:docChgLst>
  <pc:docChgLst>
    <pc:chgData name="Gabriel Mendoza" userId="1db57bf0-472e-4f10-9c09-fbc986dd95a0" providerId="ADAL" clId="{7C0082B1-829D-4794-8457-6D6D9683ED9E}"/>
    <pc:docChg chg="undo custSel addSld modSld">
      <pc:chgData name="Gabriel Mendoza" userId="1db57bf0-472e-4f10-9c09-fbc986dd95a0" providerId="ADAL" clId="{7C0082B1-829D-4794-8457-6D6D9683ED9E}" dt="2021-09-21T16:10:44.652" v="224" actId="404"/>
      <pc:docMkLst>
        <pc:docMk/>
      </pc:docMkLst>
      <pc:sldChg chg="modSp mod">
        <pc:chgData name="Gabriel Mendoza" userId="1db57bf0-472e-4f10-9c09-fbc986dd95a0" providerId="ADAL" clId="{7C0082B1-829D-4794-8457-6D6D9683ED9E}" dt="2021-09-21T16:05:04.943" v="1" actId="20577"/>
        <pc:sldMkLst>
          <pc:docMk/>
          <pc:sldMk cId="3941081118" sldId="264"/>
        </pc:sldMkLst>
        <pc:spChg chg="mod">
          <ac:chgData name="Gabriel Mendoza" userId="1db57bf0-472e-4f10-9c09-fbc986dd95a0" providerId="ADAL" clId="{7C0082B1-829D-4794-8457-6D6D9683ED9E}" dt="2021-09-21T16:05:04.943" v="1" actId="20577"/>
          <ac:spMkLst>
            <pc:docMk/>
            <pc:sldMk cId="3941081118" sldId="264"/>
            <ac:spMk id="5" creationId="{B0A612E1-BBDD-45BF-B365-57730CE9CD64}"/>
          </ac:spMkLst>
        </pc:spChg>
      </pc:sldChg>
      <pc:sldChg chg="modSp mod">
        <pc:chgData name="Gabriel Mendoza" userId="1db57bf0-472e-4f10-9c09-fbc986dd95a0" providerId="ADAL" clId="{7C0082B1-829D-4794-8457-6D6D9683ED9E}" dt="2021-09-21T16:10:44.652" v="224" actId="404"/>
        <pc:sldMkLst>
          <pc:docMk/>
          <pc:sldMk cId="896249539" sldId="267"/>
        </pc:sldMkLst>
        <pc:spChg chg="mod">
          <ac:chgData name="Gabriel Mendoza" userId="1db57bf0-472e-4f10-9c09-fbc986dd95a0" providerId="ADAL" clId="{7C0082B1-829D-4794-8457-6D6D9683ED9E}" dt="2021-09-21T16:06:53.446" v="67" actId="1035"/>
          <ac:spMkLst>
            <pc:docMk/>
            <pc:sldMk cId="896249539" sldId="267"/>
            <ac:spMk id="17" creationId="{98A933CC-49CB-4ED2-AEB0-C4F518CFB1A1}"/>
          </ac:spMkLst>
        </pc:spChg>
        <pc:spChg chg="mod">
          <ac:chgData name="Gabriel Mendoza" userId="1db57bf0-472e-4f10-9c09-fbc986dd95a0" providerId="ADAL" clId="{7C0082B1-829D-4794-8457-6D6D9683ED9E}" dt="2021-09-21T16:06:53.446" v="67" actId="1035"/>
          <ac:spMkLst>
            <pc:docMk/>
            <pc:sldMk cId="896249539" sldId="267"/>
            <ac:spMk id="18" creationId="{3BD5878D-B236-4D8E-B921-1080FC08F946}"/>
          </ac:spMkLst>
        </pc:spChg>
        <pc:graphicFrameChg chg="mod modGraphic">
          <ac:chgData name="Gabriel Mendoza" userId="1db57bf0-472e-4f10-9c09-fbc986dd95a0" providerId="ADAL" clId="{7C0082B1-829D-4794-8457-6D6D9683ED9E}" dt="2021-09-21T16:10:44.652" v="224" actId="404"/>
          <ac:graphicFrameMkLst>
            <pc:docMk/>
            <pc:sldMk cId="896249539" sldId="267"/>
            <ac:graphicFrameMk id="2" creationId="{786DB722-2A0B-C34C-BE09-5C0A4C3F0EE0}"/>
          </ac:graphicFrameMkLst>
        </pc:graphicFrameChg>
        <pc:graphicFrameChg chg="mod modGraphic">
          <ac:chgData name="Gabriel Mendoza" userId="1db57bf0-472e-4f10-9c09-fbc986dd95a0" providerId="ADAL" clId="{7C0082B1-829D-4794-8457-6D6D9683ED9E}" dt="2021-09-21T16:06:49.280" v="54" actId="1035"/>
          <ac:graphicFrameMkLst>
            <pc:docMk/>
            <pc:sldMk cId="896249539" sldId="267"/>
            <ac:graphicFrameMk id="19" creationId="{9E8AE179-6FFD-444A-AA38-CBDAF8E3833F}"/>
          </ac:graphicFrameMkLst>
        </pc:graphicFrameChg>
        <pc:graphicFrameChg chg="mod modGraphic">
          <ac:chgData name="Gabriel Mendoza" userId="1db57bf0-472e-4f10-9c09-fbc986dd95a0" providerId="ADAL" clId="{7C0082B1-829D-4794-8457-6D6D9683ED9E}" dt="2021-09-21T16:06:49.280" v="54" actId="1035"/>
          <ac:graphicFrameMkLst>
            <pc:docMk/>
            <pc:sldMk cId="896249539" sldId="267"/>
            <ac:graphicFrameMk id="20" creationId="{0D00AC45-2159-0844-BA78-4B24B06FE84C}"/>
          </ac:graphicFrameMkLst>
        </pc:graphicFrameChg>
        <pc:picChg chg="mod">
          <ac:chgData name="Gabriel Mendoza" userId="1db57bf0-472e-4f10-9c09-fbc986dd95a0" providerId="ADAL" clId="{7C0082B1-829D-4794-8457-6D6D9683ED9E}" dt="2021-09-21T16:09:07.182" v="120" actId="1076"/>
          <ac:picMkLst>
            <pc:docMk/>
            <pc:sldMk cId="896249539" sldId="267"/>
            <ac:picMk id="5" creationId="{11EED6B4-C021-8F48-8521-C445E6F14B3B}"/>
          </ac:picMkLst>
        </pc:picChg>
        <pc:picChg chg="mod">
          <ac:chgData name="Gabriel Mendoza" userId="1db57bf0-472e-4f10-9c09-fbc986dd95a0" providerId="ADAL" clId="{7C0082B1-829D-4794-8457-6D6D9683ED9E}" dt="2021-09-21T16:06:59.803" v="77" actId="1035"/>
          <ac:picMkLst>
            <pc:docMk/>
            <pc:sldMk cId="896249539" sldId="267"/>
            <ac:picMk id="8" creationId="{9CA6CFBE-778B-674F-B874-6FC1BFC3C181}"/>
          </ac:picMkLst>
        </pc:picChg>
        <pc:picChg chg="mod">
          <ac:chgData name="Gabriel Mendoza" userId="1db57bf0-472e-4f10-9c09-fbc986dd95a0" providerId="ADAL" clId="{7C0082B1-829D-4794-8457-6D6D9683ED9E}" dt="2021-09-21T16:09:07.182" v="120" actId="1076"/>
          <ac:picMkLst>
            <pc:docMk/>
            <pc:sldMk cId="896249539" sldId="267"/>
            <ac:picMk id="21" creationId="{4B8DDE18-EC30-7748-94F6-9E504CAA1C1C}"/>
          </ac:picMkLst>
        </pc:picChg>
      </pc:sldChg>
      <pc:sldChg chg="modSp mod">
        <pc:chgData name="Gabriel Mendoza" userId="1db57bf0-472e-4f10-9c09-fbc986dd95a0" providerId="ADAL" clId="{7C0082B1-829D-4794-8457-6D6D9683ED9E}" dt="2021-09-21T16:05:19.379" v="2" actId="207"/>
        <pc:sldMkLst>
          <pc:docMk/>
          <pc:sldMk cId="3696629326" sldId="269"/>
        </pc:sldMkLst>
        <pc:graphicFrameChg chg="modGraphic">
          <ac:chgData name="Gabriel Mendoza" userId="1db57bf0-472e-4f10-9c09-fbc986dd95a0" providerId="ADAL" clId="{7C0082B1-829D-4794-8457-6D6D9683ED9E}" dt="2021-09-21T16:05:19.379" v="2" actId="207"/>
          <ac:graphicFrameMkLst>
            <pc:docMk/>
            <pc:sldMk cId="3696629326" sldId="269"/>
            <ac:graphicFrameMk id="4" creationId="{E778038A-19BB-5E4E-A88B-114A9F3B0A2D}"/>
          </ac:graphicFrameMkLst>
        </pc:graphicFrameChg>
      </pc:sldChg>
      <pc:sldChg chg="addSp delSp modSp add mod">
        <pc:chgData name="Gabriel Mendoza" userId="1db57bf0-472e-4f10-9c09-fbc986dd95a0" providerId="ADAL" clId="{7C0082B1-829D-4794-8457-6D6D9683ED9E}" dt="2021-09-21T16:10:15.082" v="220" actId="14100"/>
        <pc:sldMkLst>
          <pc:docMk/>
          <pc:sldMk cId="3525168419" sldId="272"/>
        </pc:sldMkLst>
        <pc:spChg chg="del">
          <ac:chgData name="Gabriel Mendoza" userId="1db57bf0-472e-4f10-9c09-fbc986dd95a0" providerId="ADAL" clId="{7C0082B1-829D-4794-8457-6D6D9683ED9E}" dt="2021-09-21T16:08:14.362" v="80" actId="478"/>
          <ac:spMkLst>
            <pc:docMk/>
            <pc:sldMk cId="3525168419" sldId="272"/>
            <ac:spMk id="17" creationId="{98A933CC-49CB-4ED2-AEB0-C4F518CFB1A1}"/>
          </ac:spMkLst>
        </pc:spChg>
        <pc:spChg chg="del">
          <ac:chgData name="Gabriel Mendoza" userId="1db57bf0-472e-4f10-9c09-fbc986dd95a0" providerId="ADAL" clId="{7C0082B1-829D-4794-8457-6D6D9683ED9E}" dt="2021-09-21T16:08:14.362" v="80" actId="478"/>
          <ac:spMkLst>
            <pc:docMk/>
            <pc:sldMk cId="3525168419" sldId="272"/>
            <ac:spMk id="18" creationId="{3BD5878D-B236-4D8E-B921-1080FC08F946}"/>
          </ac:spMkLst>
        </pc:spChg>
        <pc:graphicFrameChg chg="mod modGraphic">
          <ac:chgData name="Gabriel Mendoza" userId="1db57bf0-472e-4f10-9c09-fbc986dd95a0" providerId="ADAL" clId="{7C0082B1-829D-4794-8457-6D6D9683ED9E}" dt="2021-09-21T16:10:15.082" v="220" actId="14100"/>
          <ac:graphicFrameMkLst>
            <pc:docMk/>
            <pc:sldMk cId="3525168419" sldId="272"/>
            <ac:graphicFrameMk id="2" creationId="{786DB722-2A0B-C34C-BE09-5C0A4C3F0EE0}"/>
          </ac:graphicFrameMkLst>
        </pc:graphicFrameChg>
        <pc:graphicFrameChg chg="del">
          <ac:chgData name="Gabriel Mendoza" userId="1db57bf0-472e-4f10-9c09-fbc986dd95a0" providerId="ADAL" clId="{7C0082B1-829D-4794-8457-6D6D9683ED9E}" dt="2021-09-21T16:08:14.362" v="80" actId="478"/>
          <ac:graphicFrameMkLst>
            <pc:docMk/>
            <pc:sldMk cId="3525168419" sldId="272"/>
            <ac:graphicFrameMk id="19" creationId="{9E8AE179-6FFD-444A-AA38-CBDAF8E3833F}"/>
          </ac:graphicFrameMkLst>
        </pc:graphicFrameChg>
        <pc:graphicFrameChg chg="del">
          <ac:chgData name="Gabriel Mendoza" userId="1db57bf0-472e-4f10-9c09-fbc986dd95a0" providerId="ADAL" clId="{7C0082B1-829D-4794-8457-6D6D9683ED9E}" dt="2021-09-21T16:08:14.362" v="80" actId="478"/>
          <ac:graphicFrameMkLst>
            <pc:docMk/>
            <pc:sldMk cId="3525168419" sldId="272"/>
            <ac:graphicFrameMk id="20" creationId="{0D00AC45-2159-0844-BA78-4B24B06FE84C}"/>
          </ac:graphicFrameMkLst>
        </pc:graphicFrameChg>
        <pc:picChg chg="del">
          <ac:chgData name="Gabriel Mendoza" userId="1db57bf0-472e-4f10-9c09-fbc986dd95a0" providerId="ADAL" clId="{7C0082B1-829D-4794-8457-6D6D9683ED9E}" dt="2021-09-21T16:08:14.362" v="80" actId="478"/>
          <ac:picMkLst>
            <pc:docMk/>
            <pc:sldMk cId="3525168419" sldId="272"/>
            <ac:picMk id="5" creationId="{11EED6B4-C021-8F48-8521-C445E6F14B3B}"/>
          </ac:picMkLst>
        </pc:picChg>
        <pc:picChg chg="mod">
          <ac:chgData name="Gabriel Mendoza" userId="1db57bf0-472e-4f10-9c09-fbc986dd95a0" providerId="ADAL" clId="{7C0082B1-829D-4794-8457-6D6D9683ED9E}" dt="2021-09-21T16:09:18.922" v="173" actId="1037"/>
          <ac:picMkLst>
            <pc:docMk/>
            <pc:sldMk cId="3525168419" sldId="272"/>
            <ac:picMk id="8" creationId="{9CA6CFBE-778B-674F-B874-6FC1BFC3C181}"/>
          </ac:picMkLst>
        </pc:picChg>
        <pc:picChg chg="add mod">
          <ac:chgData name="Gabriel Mendoza" userId="1db57bf0-472e-4f10-9c09-fbc986dd95a0" providerId="ADAL" clId="{7C0082B1-829D-4794-8457-6D6D9683ED9E}" dt="2021-09-21T16:09:15.157" v="143" actId="1037"/>
          <ac:picMkLst>
            <pc:docMk/>
            <pc:sldMk cId="3525168419" sldId="272"/>
            <ac:picMk id="13" creationId="{8B78C103-4F61-4E87-BC95-E54AD8356875}"/>
          </ac:picMkLst>
        </pc:picChg>
        <pc:picChg chg="add mod">
          <ac:chgData name="Gabriel Mendoza" userId="1db57bf0-472e-4f10-9c09-fbc986dd95a0" providerId="ADAL" clId="{7C0082B1-829D-4794-8457-6D6D9683ED9E}" dt="2021-09-21T16:09:22.062" v="194" actId="1038"/>
          <ac:picMkLst>
            <pc:docMk/>
            <pc:sldMk cId="3525168419" sldId="272"/>
            <ac:picMk id="14" creationId="{F5378CDB-F4F2-4DC4-9B14-A3887DD40DEC}"/>
          </ac:picMkLst>
        </pc:picChg>
        <pc:picChg chg="del">
          <ac:chgData name="Gabriel Mendoza" userId="1db57bf0-472e-4f10-9c09-fbc986dd95a0" providerId="ADAL" clId="{7C0082B1-829D-4794-8457-6D6D9683ED9E}" dt="2021-09-21T16:08:14.362" v="80" actId="478"/>
          <ac:picMkLst>
            <pc:docMk/>
            <pc:sldMk cId="3525168419" sldId="272"/>
            <ac:picMk id="21" creationId="{4B8DDE18-EC30-7748-94F6-9E504CAA1C1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2</a:t>
            </a:fld>
            <a:endParaRPr lang="en-US"/>
          </a:p>
        </p:txBody>
      </p:sp>
    </p:spTree>
    <p:extLst>
      <p:ext uri="{BB962C8B-B14F-4D97-AF65-F5344CB8AC3E}">
        <p14:creationId xmlns:p14="http://schemas.microsoft.com/office/powerpoint/2010/main" val="2428451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2/4/2025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2/4/2025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2/4/2025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2/4/2025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71958951-78DB-564F-B470-299A0ED186D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10652"/>
          <a:stretch/>
        </p:blipFill>
        <p:spPr>
          <a:xfrm>
            <a:off x="0" y="0"/>
            <a:ext cx="2144110" cy="1061284"/>
          </a:xfrm>
          <a:prstGeom prst="rect">
            <a:avLst/>
          </a:prstGeom>
        </p:spPr>
      </p:pic>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 name="Google Shape;20;p6">
            <a:extLst>
              <a:ext uri="{FF2B5EF4-FFF2-40B4-BE49-F238E27FC236}">
                <a16:creationId xmlns:a16="http://schemas.microsoft.com/office/drawing/2014/main" id="{AC013EE7-FE64-694F-8821-B4BB0D5423E0}"/>
              </a:ext>
            </a:extLst>
          </p:cNvPr>
          <p:cNvPicPr preferRelativeResize="0"/>
          <p:nvPr userDrawn="1"/>
        </p:nvPicPr>
        <p:blipFill rotWithShape="1">
          <a:blip r:embed="rId2" cstate="print">
            <a:alphaModFix/>
          </a:blip>
          <a:srcRect t="16483" b="18168"/>
          <a:stretch/>
        </p:blipFill>
        <p:spPr>
          <a:xfrm>
            <a:off x="10495248" y="319119"/>
            <a:ext cx="1349809" cy="397554"/>
          </a:xfrm>
          <a:prstGeom prst="rect">
            <a:avLst/>
          </a:prstGeom>
          <a:noFill/>
          <a:ln>
            <a:noFill/>
          </a:ln>
        </p:spPr>
      </p:pic>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2/4/2025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2/4/2025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2/4/2025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2/4/2025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2/4/2025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2/4/2025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2/4/2025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raxie.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hyperlink" Target="https://praxie.com/" TargetMode="External"/><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hyperlink" Target="https://praxie.com/"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err="1"/>
              <a:t>Lewin's</a:t>
            </a:r>
            <a:r>
              <a:rPr lang="en-US" dirty="0"/>
              <a:t> Change Management Model Template</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a:buNone/>
            </a:pPr>
            <a:r>
              <a:rPr lang="en-IN" b="1" dirty="0" err="1">
                <a:solidFill>
                  <a:schemeClr val="bg1">
                    <a:lumMod val="50000"/>
                  </a:schemeClr>
                </a:solidFill>
                <a:latin typeface="+mn-lt"/>
                <a:cs typeface="Calibri" panose="020F0502020204030204" pitchFamily="34" charset="0"/>
              </a:rPr>
              <a:t>Lewin’s</a:t>
            </a:r>
            <a:r>
              <a:rPr lang="en-IN" b="1" dirty="0">
                <a:solidFill>
                  <a:schemeClr val="bg1">
                    <a:lumMod val="50000"/>
                  </a:schemeClr>
                </a:solidFill>
                <a:latin typeface="+mn-lt"/>
                <a:cs typeface="Calibri" panose="020F0502020204030204" pitchFamily="34" charset="0"/>
              </a:rPr>
              <a:t> Change Management Model </a:t>
            </a:r>
            <a:r>
              <a:rPr lang="en-IN" dirty="0">
                <a:solidFill>
                  <a:schemeClr val="bg1">
                    <a:lumMod val="50000"/>
                  </a:schemeClr>
                </a:solidFill>
                <a:latin typeface="+mn-lt"/>
                <a:cs typeface="Calibri" panose="020F0502020204030204" pitchFamily="34" charset="0"/>
              </a:rPr>
              <a:t>is a framework that describes that the reason for change must be fully understood by employees before any change can actually occur. This is because individuals will be more motivated to enact a change when they are aware of why it is necessary. </a:t>
            </a:r>
          </a:p>
          <a:p>
            <a:pPr marL="0" indent="0">
              <a:buNone/>
            </a:pPr>
            <a:r>
              <a:rPr lang="en-IN" dirty="0">
                <a:solidFill>
                  <a:schemeClr val="bg1">
                    <a:lumMod val="50000"/>
                  </a:schemeClr>
                </a:solidFill>
                <a:latin typeface="+mn-lt"/>
                <a:cs typeface="Calibri" panose="020F0502020204030204" pitchFamily="34" charset="0"/>
              </a:rPr>
              <a:t>Lewin’s Change Management Model lays out three steps – Unfreeze, Change and Refreeze – which help to ensure that a change will be maintained in the future.</a:t>
            </a:r>
            <a:endParaRPr lang="en-US" dirty="0">
              <a:solidFill>
                <a:schemeClr val="bg1">
                  <a:lumMod val="50000"/>
                </a:schemeClr>
              </a:solidFill>
              <a:latin typeface="+mn-lt"/>
              <a:cs typeface="Calibri" panose="020F0502020204030204" pitchFamily="34" charset="0"/>
            </a:endParaRP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Lewin's Change Management Model</a:t>
            </a:r>
          </a:p>
        </p:txBody>
      </p:sp>
      <p:sp>
        <p:nvSpPr>
          <p:cNvPr id="7" name="TextBox 6">
            <a:extLst>
              <a:ext uri="{FF2B5EF4-FFF2-40B4-BE49-F238E27FC236}">
                <a16:creationId xmlns:a16="http://schemas.microsoft.com/office/drawing/2014/main" id="{FFB2AB14-4AB8-4657-A711-BDCA357A288E}"/>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lvl="0" algn="ctr"/>
            <a:r>
              <a:rPr lang="en-US" sz="1200" dirty="0">
                <a:latin typeface="Roboto" panose="02000000000000000000" pitchFamily="2" charset="0"/>
                <a:ea typeface="Roboto" panose="02000000000000000000" pitchFamily="2" charset="0"/>
              </a:rPr>
              <a:t>Want more best practices? Visit </a:t>
            </a:r>
            <a:r>
              <a:rPr lang="en-US" sz="1200" dirty="0">
                <a:latin typeface="Roboto" panose="02000000000000000000" pitchFamily="2" charset="0"/>
                <a:ea typeface="Roboto" panose="02000000000000000000" pitchFamily="2" charset="0"/>
                <a:hlinkClick r:id="rId3"/>
              </a:rPr>
              <a:t>Praxie.com</a:t>
            </a:r>
            <a:endParaRPr lang="en-US" sz="1200" dirty="0">
              <a:latin typeface="Roboto" panose="02000000000000000000" pitchFamily="2" charset="0"/>
              <a:ea typeface="Roboto" panose="02000000000000000000" pitchFamily="2" charset="0"/>
            </a:endParaRPr>
          </a:p>
        </p:txBody>
      </p:sp>
      <p:graphicFrame>
        <p:nvGraphicFramePr>
          <p:cNvPr id="2" name="Table 2">
            <a:extLst>
              <a:ext uri="{FF2B5EF4-FFF2-40B4-BE49-F238E27FC236}">
                <a16:creationId xmlns:a16="http://schemas.microsoft.com/office/drawing/2014/main" id="{786DB722-2A0B-C34C-BE09-5C0A4C3F0EE0}"/>
              </a:ext>
            </a:extLst>
          </p:cNvPr>
          <p:cNvGraphicFramePr>
            <a:graphicFrameLocks noGrp="1"/>
          </p:cNvGraphicFramePr>
          <p:nvPr>
            <p:extLst>
              <p:ext uri="{D42A27DB-BD31-4B8C-83A1-F6EECF244321}">
                <p14:modId xmlns:p14="http://schemas.microsoft.com/office/powerpoint/2010/main" val="3106398069"/>
              </p:ext>
            </p:extLst>
          </p:nvPr>
        </p:nvGraphicFramePr>
        <p:xfrm>
          <a:off x="603504" y="1159013"/>
          <a:ext cx="10808208" cy="4885172"/>
        </p:xfrm>
        <a:graphic>
          <a:graphicData uri="http://schemas.openxmlformats.org/drawingml/2006/table">
            <a:tbl>
              <a:tblPr firstRow="1" bandRow="1">
                <a:tableStyleId>{5C22544A-7EE6-4342-B048-85BDC9FD1C3A}</a:tableStyleId>
              </a:tblPr>
              <a:tblGrid>
                <a:gridCol w="3602736">
                  <a:extLst>
                    <a:ext uri="{9D8B030D-6E8A-4147-A177-3AD203B41FA5}">
                      <a16:colId xmlns:a16="http://schemas.microsoft.com/office/drawing/2014/main" val="77035146"/>
                    </a:ext>
                  </a:extLst>
                </a:gridCol>
                <a:gridCol w="3602736">
                  <a:extLst>
                    <a:ext uri="{9D8B030D-6E8A-4147-A177-3AD203B41FA5}">
                      <a16:colId xmlns:a16="http://schemas.microsoft.com/office/drawing/2014/main" val="4067821166"/>
                    </a:ext>
                  </a:extLst>
                </a:gridCol>
                <a:gridCol w="3602736">
                  <a:extLst>
                    <a:ext uri="{9D8B030D-6E8A-4147-A177-3AD203B41FA5}">
                      <a16:colId xmlns:a16="http://schemas.microsoft.com/office/drawing/2014/main" val="3771247688"/>
                    </a:ext>
                  </a:extLst>
                </a:gridCol>
              </a:tblGrid>
              <a:tr h="487707">
                <a:tc>
                  <a:txBody>
                    <a:bodyPr/>
                    <a:lstStyle/>
                    <a:p>
                      <a:pPr algn="ctr"/>
                      <a:r>
                        <a:rPr lang="en-US" dirty="0"/>
                        <a:t>Unfreeze</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dirty="0"/>
                        <a:t>Change</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tc>
                  <a:txBody>
                    <a:bodyPr/>
                    <a:lstStyle/>
                    <a:p>
                      <a:pPr algn="ctr"/>
                      <a:r>
                        <a:rPr lang="en-US" dirty="0"/>
                        <a:t>Refreeze</a:t>
                      </a:r>
                    </a:p>
                  </a:txBody>
                  <a:tcPr anchor="ctr">
                    <a:lnB w="12700" cap="flat" cmpd="sng" algn="ctr">
                      <a:solidFill>
                        <a:schemeClr val="bg1">
                          <a:lumMod val="75000"/>
                        </a:schemeClr>
                      </a:solidFill>
                      <a:prstDash val="solid"/>
                      <a:round/>
                      <a:headEnd type="none" w="med" len="med"/>
                      <a:tailEnd type="none" w="med" len="med"/>
                    </a:lnB>
                    <a:solidFill>
                      <a:srgbClr val="488EFD"/>
                    </a:solidFill>
                  </a:tcPr>
                </a:tc>
                <a:extLst>
                  <a:ext uri="{0D108BD9-81ED-4DB2-BD59-A6C34878D82A}">
                    <a16:rowId xmlns:a16="http://schemas.microsoft.com/office/drawing/2014/main" val="2276081027"/>
                  </a:ext>
                </a:extLst>
              </a:tr>
              <a:tr h="879493">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current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change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future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86262145"/>
                  </a:ext>
                </a:extLst>
              </a:tr>
              <a:tr h="879493">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current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change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future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7844633"/>
                  </a:ext>
                </a:extLst>
              </a:tr>
              <a:tr h="879493">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current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change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future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35859310"/>
                  </a:ext>
                </a:extLst>
              </a:tr>
              <a:tr h="879493">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current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change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future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346428"/>
                  </a:ext>
                </a:extLst>
              </a:tr>
              <a:tr h="879493">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current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change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3038" indent="-173038">
                        <a:buFont typeface="Arial" panose="020B0604020202020204" pitchFamily="34" charset="0"/>
                        <a:buChar char="•"/>
                      </a:pPr>
                      <a:r>
                        <a:rPr lang="en-US" sz="1200" dirty="0">
                          <a:solidFill>
                            <a:schemeClr val="tx1">
                              <a:lumMod val="75000"/>
                              <a:lumOff val="25000"/>
                            </a:schemeClr>
                          </a:solidFill>
                        </a:rPr>
                        <a:t>Describe the future state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43846618"/>
                  </a:ext>
                </a:extLst>
              </a:tr>
            </a:tbl>
          </a:graphicData>
        </a:graphic>
      </p:graphicFrame>
      <p:pic>
        <p:nvPicPr>
          <p:cNvPr id="8" name="Graphic 7" descr="Flowchart with solid fill">
            <a:extLst>
              <a:ext uri="{FF2B5EF4-FFF2-40B4-BE49-F238E27FC236}">
                <a16:creationId xmlns:a16="http://schemas.microsoft.com/office/drawing/2014/main" id="{9CA6CFBE-778B-674F-B874-6FC1BFC3C18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42142" y="1142478"/>
            <a:ext cx="544286" cy="544286"/>
          </a:xfrm>
          <a:prstGeom prst="rect">
            <a:avLst/>
          </a:prstGeom>
        </p:spPr>
      </p:pic>
      <p:sp>
        <p:nvSpPr>
          <p:cNvPr id="12" name="TextBox 11">
            <a:extLst>
              <a:ext uri="{FF2B5EF4-FFF2-40B4-BE49-F238E27FC236}">
                <a16:creationId xmlns:a16="http://schemas.microsoft.com/office/drawing/2014/main" id="{B01193C3-2D64-0649-8AF2-164F826B7FCC}"/>
              </a:ext>
            </a:extLst>
          </p:cNvPr>
          <p:cNvSpPr txBox="1"/>
          <p:nvPr/>
        </p:nvSpPr>
        <p:spPr>
          <a:xfrm>
            <a:off x="6926770" y="292955"/>
            <a:ext cx="3367662" cy="400110"/>
          </a:xfrm>
          <a:prstGeom prst="rect">
            <a:avLst/>
          </a:prstGeom>
          <a:noFill/>
        </p:spPr>
        <p:txBody>
          <a:bodyPr wrap="square" rtlCol="0">
            <a:spAutoFit/>
          </a:bodyPr>
          <a:lstStyle/>
          <a:p>
            <a:r>
              <a:rPr lang="en-US" sz="1000" dirty="0">
                <a:solidFill>
                  <a:schemeClr val="tx1">
                    <a:lumMod val="50000"/>
                    <a:lumOff val="50000"/>
                  </a:schemeClr>
                </a:solidFill>
              </a:rPr>
              <a:t>Describe each state of change to help identify issues and strategies for your Change Management program.</a:t>
            </a:r>
          </a:p>
        </p:txBody>
      </p:sp>
      <p:pic>
        <p:nvPicPr>
          <p:cNvPr id="13" name="Graphic 12" descr="Transfer with solid fill">
            <a:extLst>
              <a:ext uri="{FF2B5EF4-FFF2-40B4-BE49-F238E27FC236}">
                <a16:creationId xmlns:a16="http://schemas.microsoft.com/office/drawing/2014/main" id="{8B78C103-4F61-4E87-BC95-E54AD835687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992339" y="1149869"/>
            <a:ext cx="544286" cy="544286"/>
          </a:xfrm>
          <a:prstGeom prst="rect">
            <a:avLst/>
          </a:prstGeom>
        </p:spPr>
      </p:pic>
      <p:pic>
        <p:nvPicPr>
          <p:cNvPr id="14" name="Graphic 13" descr="Flowchart with solid fill">
            <a:extLst>
              <a:ext uri="{FF2B5EF4-FFF2-40B4-BE49-F238E27FC236}">
                <a16:creationId xmlns:a16="http://schemas.microsoft.com/office/drawing/2014/main" id="{F5378CDB-F4F2-4DC4-9B14-A3887DD40D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51097" y="1142478"/>
            <a:ext cx="544286" cy="544286"/>
          </a:xfrm>
          <a:prstGeom prst="rect">
            <a:avLst/>
          </a:prstGeom>
        </p:spPr>
      </p:pic>
    </p:spTree>
    <p:extLst>
      <p:ext uri="{BB962C8B-B14F-4D97-AF65-F5344CB8AC3E}">
        <p14:creationId xmlns:p14="http://schemas.microsoft.com/office/powerpoint/2010/main" val="3525168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extLst>
              <p:ext uri="{D42A27DB-BD31-4B8C-83A1-F6EECF244321}">
                <p14:modId xmlns:p14="http://schemas.microsoft.com/office/powerpoint/2010/main" val="1132913618"/>
              </p:ext>
            </p:extLst>
          </p:nvPr>
        </p:nvGraphicFramePr>
        <p:xfrm>
          <a:off x="523728" y="2181120"/>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a:solidFill>
                            <a:schemeClr val="tx1">
                              <a:lumMod val="75000"/>
                              <a:lumOff val="25000"/>
                            </a:schemeClr>
                          </a:solidFill>
                        </a:rPr>
                        <a:t>Enter action here</a:t>
                      </a:r>
                      <a:endParaRPr lang="en-US" dirty="0">
                        <a:solidFill>
                          <a:schemeClr val="tx1">
                            <a:lumMod val="75000"/>
                            <a:lumOff val="25000"/>
                          </a:schemeClr>
                        </a:solidFill>
                      </a:endParaRPr>
                    </a:p>
                  </a:txBody>
                  <a:tcPr/>
                </a:tc>
                <a:tc>
                  <a:txBody>
                    <a:bodyPr/>
                    <a:lstStyle/>
                    <a:p>
                      <a:r>
                        <a:rPr lang="en-US">
                          <a:solidFill>
                            <a:schemeClr val="tx1">
                              <a:lumMod val="75000"/>
                              <a:lumOff val="25000"/>
                            </a:schemeClr>
                          </a:solidFill>
                        </a:rPr>
                        <a:t>Enter owner</a:t>
                      </a:r>
                      <a:endParaRPr lang="en-US" dirty="0">
                        <a:solidFill>
                          <a:schemeClr val="tx1">
                            <a:lumMod val="75000"/>
                            <a:lumOff val="25000"/>
                          </a:schemeClr>
                        </a:solidFill>
                      </a:endParaRPr>
                    </a:p>
                  </a:txBody>
                  <a:tcPr/>
                </a:tc>
                <a:tc>
                  <a:txBody>
                    <a:bodyPr/>
                    <a:lstStyle/>
                    <a:p>
                      <a:r>
                        <a:rPr lang="en-US">
                          <a:solidFill>
                            <a:schemeClr val="tx1">
                              <a:lumMod val="75000"/>
                              <a:lumOff val="25000"/>
                            </a:schemeClr>
                          </a:solidFill>
                        </a:rPr>
                        <a:t>Enter due date</a:t>
                      </a:r>
                      <a:endParaRPr lang="en-US" dirty="0">
                        <a:solidFill>
                          <a:schemeClr val="tx1">
                            <a:lumMod val="75000"/>
                            <a:lumOff val="25000"/>
                          </a:schemeClr>
                        </a:solidFill>
                      </a:endParaRPr>
                    </a:p>
                  </a:txBody>
                  <a:tcPr/>
                </a:tc>
                <a:extLst>
                  <a:ext uri="{0D108BD9-81ED-4DB2-BD59-A6C34878D82A}">
                    <a16:rowId xmlns:a16="http://schemas.microsoft.com/office/drawing/2014/main" val="970708473"/>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32276119"/>
                  </a:ext>
                </a:extLst>
              </a:tr>
              <a:tr h="370840">
                <a:tc>
                  <a:txBody>
                    <a:bodyPr/>
                    <a:lstStyle/>
                    <a:p>
                      <a:endParaRPr lang="en-US" dirty="0">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75000"/>
                            <a:lumOff val="25000"/>
                          </a:schemeClr>
                        </a:solidFill>
                      </a:endParaRPr>
                    </a:p>
                  </a:txBody>
                  <a:tcPr/>
                </a:tc>
                <a:tc>
                  <a:txBody>
                    <a:bodyPr/>
                    <a:lstStyle/>
                    <a:p>
                      <a:endParaRPr lang="en-US">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tc>
                  <a:txBody>
                    <a:bodyPr/>
                    <a:lstStyle/>
                    <a:p>
                      <a:endParaRPr lang="en-US" dirty="0">
                        <a:solidFill>
                          <a:schemeClr val="tx1">
                            <a:lumMod val="75000"/>
                            <a:lumOff val="25000"/>
                          </a:schemeClr>
                        </a:solidFill>
                      </a:endParaRPr>
                    </a:p>
                  </a:txBody>
                  <a:tcPr/>
                </a:tc>
                <a:extLst>
                  <a:ext uri="{0D108BD9-81ED-4DB2-BD59-A6C34878D82A}">
                    <a16:rowId xmlns:a16="http://schemas.microsoft.com/office/drawing/2014/main" val="266707357"/>
                  </a:ext>
                </a:extLst>
              </a:tr>
            </a:tbl>
          </a:graphicData>
        </a:graphic>
      </p:graphicFrame>
      <p:sp>
        <p:nvSpPr>
          <p:cNvPr id="5" name="TextBox 4">
            <a:extLst>
              <a:ext uri="{FF2B5EF4-FFF2-40B4-BE49-F238E27FC236}">
                <a16:creationId xmlns:a16="http://schemas.microsoft.com/office/drawing/2014/main" id="{9834833B-8C59-4B41-9B6A-16A8D8F867E2}"/>
              </a:ext>
            </a:extLst>
          </p:cNvPr>
          <p:cNvSpPr txBox="1"/>
          <p:nvPr/>
        </p:nvSpPr>
        <p:spPr>
          <a:xfrm>
            <a:off x="13335" y="6582975"/>
            <a:ext cx="12192000" cy="276999"/>
          </a:xfrm>
          <a:prstGeom prst="rect">
            <a:avLst/>
          </a:prstGeom>
          <a:solidFill>
            <a:schemeClr val="bg1">
              <a:lumMod val="9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Want more best practices? Visit </a:t>
            </a:r>
            <a:r>
              <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2"/>
              </a:rPr>
              <a:t>Praxie.com</a:t>
            </a:r>
            <a:endParaRPr kumimoji="0" lang="en-US" sz="12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3" name="Rectangle 2">
            <a:extLst>
              <a:ext uri="{FF2B5EF4-FFF2-40B4-BE49-F238E27FC236}">
                <a16:creationId xmlns:a16="http://schemas.microsoft.com/office/drawing/2014/main" id="{66251979-2758-5548-82F9-28931D39A4B9}"/>
              </a:ext>
            </a:extLst>
          </p:cNvPr>
          <p:cNvSpPr/>
          <p:nvPr/>
        </p:nvSpPr>
        <p:spPr>
          <a:xfrm>
            <a:off x="599089" y="1068116"/>
            <a:ext cx="11076077" cy="92333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r>
              <a:rPr kumimoji="0" lang="en-US" sz="1800" b="0" i="0" u="none" strike="noStrike" kern="0" cap="none" spc="0" normalizeH="0" baseline="0" noProof="0" dirty="0">
                <a:ln>
                  <a:noFill/>
                </a:ln>
                <a:solidFill>
                  <a:srgbClr val="44546A"/>
                </a:solidFill>
                <a:effectLst/>
                <a:uLnTx/>
                <a:uFillTx/>
                <a:latin typeface="Calibri" panose="020F0502020204030204" pitchFamily="34" charset="0"/>
                <a:ea typeface="+mn-ea"/>
                <a:cs typeface="Calibri" panose="020F0502020204030204" pitchFamily="34" charset="0"/>
                <a:sym typeface="Arial"/>
              </a:rPr>
              <a:t>Create an action plan based on the specific objectives of your change process and goals. Create actions for each phase of the model to ensure all stakeholders are aligned, have necessary information, and that the right tools and processes support each phase.</a:t>
            </a:r>
          </a:p>
        </p:txBody>
      </p:sp>
    </p:spTree>
    <p:extLst>
      <p:ext uri="{BB962C8B-B14F-4D97-AF65-F5344CB8AC3E}">
        <p14:creationId xmlns:p14="http://schemas.microsoft.com/office/powerpoint/2010/main" val="3696629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DDEF7D-42EA-4322-ABCC-A117A8306D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D2720B-28F1-4100-8F03-3AFF0D1F5C1E}">
  <ds:schemaRefs>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2b6f4d9c-e67e-4634-a886-8566b3a998fa"/>
    <ds:schemaRef ds:uri="http://purl.org/dc/dcmitype/"/>
    <ds:schemaRef ds:uri="3c7d788f-59f0-4ee8-87d4-6b60b595ee8d"/>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4139</TotalTime>
  <Words>271</Words>
  <Application>Microsoft Office PowerPoint</Application>
  <PresentationFormat>Widescreen</PresentationFormat>
  <Paragraphs>39</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Lewin's Change Management Model Template</vt:lpstr>
      <vt:lpstr>Lewin's Change Management Model</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eyal.mayer95@gmail.com</cp:lastModifiedBy>
  <cp:revision>65</cp:revision>
  <dcterms:created xsi:type="dcterms:W3CDTF">2018-02-04T00:01:51Z</dcterms:created>
  <dcterms:modified xsi:type="dcterms:W3CDTF">2025-02-04T20:00:38Z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