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4" r:id="rId5"/>
  </p:sldMasterIdLst>
  <p:notesMasterIdLst>
    <p:notesMasterId r:id="rId9"/>
  </p:notesMasterIdLst>
  <p:sldIdLst>
    <p:sldId id="264" r:id="rId6"/>
    <p:sldId id="276" r:id="rId7"/>
    <p:sldId id="27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79" autoAdjust="0"/>
    <p:restoredTop sz="95850"/>
  </p:normalViewPr>
  <p:slideViewPr>
    <p:cSldViewPr snapToGrid="0">
      <p:cViewPr varScale="1">
        <p:scale>
          <a:sx n="122" d="100"/>
          <a:sy n="122" d="100"/>
        </p:scale>
        <p:origin x="376"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Cramer" userId="aede53a7-72c9-42f8-9033-e091be3de375" providerId="ADAL" clId="{A785A6CD-A8EC-4A47-AAFE-610EA7A51AE3}"/>
    <pc:docChg chg="custSel modSld modMainMaster">
      <pc:chgData name="Karen Cramer" userId="aede53a7-72c9-42f8-9033-e091be3de375" providerId="ADAL" clId="{A785A6CD-A8EC-4A47-AAFE-610EA7A51AE3}" dt="2025-05-01T18:11:37.030" v="7" actId="478"/>
      <pc:docMkLst>
        <pc:docMk/>
      </pc:docMkLst>
      <pc:sldChg chg="delSp mod">
        <pc:chgData name="Karen Cramer" userId="aede53a7-72c9-42f8-9033-e091be3de375" providerId="ADAL" clId="{A785A6CD-A8EC-4A47-AAFE-610EA7A51AE3}" dt="2025-05-01T18:11:28.078" v="5" actId="478"/>
        <pc:sldMkLst>
          <pc:docMk/>
          <pc:sldMk cId="3941081118" sldId="264"/>
        </pc:sldMkLst>
        <pc:spChg chg="del">
          <ac:chgData name="Karen Cramer" userId="aede53a7-72c9-42f8-9033-e091be3de375" providerId="ADAL" clId="{A785A6CD-A8EC-4A47-AAFE-610EA7A51AE3}" dt="2025-05-01T18:11:28.078" v="5" actId="478"/>
          <ac:spMkLst>
            <pc:docMk/>
            <pc:sldMk cId="3941081118" sldId="264"/>
            <ac:spMk id="7" creationId="{FFB2AB14-4AB8-4657-A711-BDCA357A288E}"/>
          </ac:spMkLst>
        </pc:spChg>
      </pc:sldChg>
      <pc:sldChg chg="delSp mod">
        <pc:chgData name="Karen Cramer" userId="aede53a7-72c9-42f8-9033-e091be3de375" providerId="ADAL" clId="{A785A6CD-A8EC-4A47-AAFE-610EA7A51AE3}" dt="2025-05-01T18:11:37.030" v="7" actId="478"/>
        <pc:sldMkLst>
          <pc:docMk/>
          <pc:sldMk cId="2116949261" sldId="273"/>
        </pc:sldMkLst>
        <pc:spChg chg="del">
          <ac:chgData name="Karen Cramer" userId="aede53a7-72c9-42f8-9033-e091be3de375" providerId="ADAL" clId="{A785A6CD-A8EC-4A47-AAFE-610EA7A51AE3}" dt="2025-05-01T18:11:37.030" v="7" actId="478"/>
          <ac:spMkLst>
            <pc:docMk/>
            <pc:sldMk cId="2116949261" sldId="273"/>
            <ac:spMk id="5" creationId="{9834833B-8C59-4B41-9B6A-16A8D8F867E2}"/>
          </ac:spMkLst>
        </pc:spChg>
      </pc:sldChg>
      <pc:sldChg chg="delSp mod">
        <pc:chgData name="Karen Cramer" userId="aede53a7-72c9-42f8-9033-e091be3de375" providerId="ADAL" clId="{A785A6CD-A8EC-4A47-AAFE-610EA7A51AE3}" dt="2025-05-01T18:11:32.204" v="6" actId="478"/>
        <pc:sldMkLst>
          <pc:docMk/>
          <pc:sldMk cId="1990500924" sldId="276"/>
        </pc:sldMkLst>
        <pc:spChg chg="del">
          <ac:chgData name="Karen Cramer" userId="aede53a7-72c9-42f8-9033-e091be3de375" providerId="ADAL" clId="{A785A6CD-A8EC-4A47-AAFE-610EA7A51AE3}" dt="2025-05-01T18:11:32.204" v="6" actId="478"/>
          <ac:spMkLst>
            <pc:docMk/>
            <pc:sldMk cId="1990500924" sldId="276"/>
            <ac:spMk id="5" creationId="{9834833B-8C59-4B41-9B6A-16A8D8F867E2}"/>
          </ac:spMkLst>
        </pc:spChg>
      </pc:sldChg>
      <pc:sldMasterChg chg="modSldLayout">
        <pc:chgData name="Karen Cramer" userId="aede53a7-72c9-42f8-9033-e091be3de375" providerId="ADAL" clId="{A785A6CD-A8EC-4A47-AAFE-610EA7A51AE3}" dt="2025-05-01T18:11:06.087" v="1" actId="478"/>
        <pc:sldMasterMkLst>
          <pc:docMk/>
          <pc:sldMasterMk cId="2711881703" sldId="2147483648"/>
        </pc:sldMasterMkLst>
        <pc:sldLayoutChg chg="delSp mod">
          <pc:chgData name="Karen Cramer" userId="aede53a7-72c9-42f8-9033-e091be3de375" providerId="ADAL" clId="{A785A6CD-A8EC-4A47-AAFE-610EA7A51AE3}" dt="2025-05-01T18:11:06.087" v="1" actId="478"/>
          <pc:sldLayoutMkLst>
            <pc:docMk/>
            <pc:sldMasterMk cId="2711881703" sldId="2147483648"/>
            <pc:sldLayoutMk cId="1149268650" sldId="2147483650"/>
          </pc:sldLayoutMkLst>
          <pc:picChg chg="del">
            <ac:chgData name="Karen Cramer" userId="aede53a7-72c9-42f8-9033-e091be3de375" providerId="ADAL" clId="{A785A6CD-A8EC-4A47-AAFE-610EA7A51AE3}" dt="2025-05-01T18:11:06.087" v="1"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A785A6CD-A8EC-4A47-AAFE-610EA7A51AE3}" dt="2025-05-01T18:11:03.264" v="0" actId="478"/>
          <pc:sldLayoutMkLst>
            <pc:docMk/>
            <pc:sldMasterMk cId="2711881703" sldId="2147483648"/>
            <pc:sldLayoutMk cId="832806540" sldId="2147483660"/>
          </pc:sldLayoutMkLst>
          <pc:picChg chg="del">
            <ac:chgData name="Karen Cramer" userId="aede53a7-72c9-42f8-9033-e091be3de375" providerId="ADAL" clId="{A785A6CD-A8EC-4A47-AAFE-610EA7A51AE3}" dt="2025-05-01T18:11:03.264" v="0"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A785A6CD-A8EC-4A47-AAFE-610EA7A51AE3}" dt="2025-05-01T18:11:16.269" v="4" actId="478"/>
        <pc:sldMasterMkLst>
          <pc:docMk/>
          <pc:sldMasterMk cId="998007694" sldId="2147483674"/>
        </pc:sldMasterMkLst>
        <pc:sldLayoutChg chg="delSp mod">
          <pc:chgData name="Karen Cramer" userId="aede53a7-72c9-42f8-9033-e091be3de375" providerId="ADAL" clId="{A785A6CD-A8EC-4A47-AAFE-610EA7A51AE3}" dt="2025-05-01T18:11:13.503" v="2" actId="478"/>
          <pc:sldLayoutMkLst>
            <pc:docMk/>
            <pc:sldMasterMk cId="998007694" sldId="2147483674"/>
            <pc:sldLayoutMk cId="745811713" sldId="2147483675"/>
          </pc:sldLayoutMkLst>
          <pc:picChg chg="del">
            <ac:chgData name="Karen Cramer" userId="aede53a7-72c9-42f8-9033-e091be3de375" providerId="ADAL" clId="{A785A6CD-A8EC-4A47-AAFE-610EA7A51AE3}" dt="2025-05-01T18:11:13.503" v="2" actId="478"/>
            <ac:picMkLst>
              <pc:docMk/>
              <pc:sldMasterMk cId="998007694" sldId="2147483674"/>
              <pc:sldLayoutMk cId="745811713" sldId="2147483675"/>
              <ac:picMk id="20" creationId="{00000000-0000-0000-0000-000000000000}"/>
            </ac:picMkLst>
          </pc:picChg>
        </pc:sldLayoutChg>
        <pc:sldLayoutChg chg="delSp modSp mod">
          <pc:chgData name="Karen Cramer" userId="aede53a7-72c9-42f8-9033-e091be3de375" providerId="ADAL" clId="{A785A6CD-A8EC-4A47-AAFE-610EA7A51AE3}" dt="2025-05-01T18:11:16.269" v="4" actId="478"/>
          <pc:sldLayoutMkLst>
            <pc:docMk/>
            <pc:sldMasterMk cId="998007694" sldId="2147483674"/>
            <pc:sldLayoutMk cId="647169155" sldId="2147483676"/>
          </pc:sldLayoutMkLst>
          <pc:picChg chg="del mod">
            <ac:chgData name="Karen Cramer" userId="aede53a7-72c9-42f8-9033-e091be3de375" providerId="ADAL" clId="{A785A6CD-A8EC-4A47-AAFE-610EA7A51AE3}" dt="2025-05-01T18:11:16.269" v="4" actId="478"/>
            <ac:picMkLst>
              <pc:docMk/>
              <pc:sldMasterMk cId="998007694" sldId="2147483674"/>
              <pc:sldLayoutMk cId="647169155" sldId="2147483676"/>
              <ac:picMk id="34" creationId="{00000000-0000-0000-0000-000000000000}"/>
            </ac:picMkLst>
          </pc:picChg>
        </pc:sldLayoutChg>
      </pc:sldMasterChg>
    </pc:docChg>
  </pc:docChgLst>
  <pc:docChgLst>
    <pc:chgData name="Gabriel Mendoza" userId="1db57bf0-472e-4f10-9c09-fbc986dd95a0" providerId="ADAL" clId="{7E78B94F-8AB5-40A7-AB12-7363F22BADA8}"/>
    <pc:docChg chg="modSld">
      <pc:chgData name="Gabriel Mendoza" userId="1db57bf0-472e-4f10-9c09-fbc986dd95a0" providerId="ADAL" clId="{7E78B94F-8AB5-40A7-AB12-7363F22BADA8}" dt="2021-08-10T17:34:06.404" v="11" actId="403"/>
      <pc:docMkLst>
        <pc:docMk/>
      </pc:docMkLst>
      <pc:sldChg chg="modSp mod">
        <pc:chgData name="Gabriel Mendoza" userId="1db57bf0-472e-4f10-9c09-fbc986dd95a0" providerId="ADAL" clId="{7E78B94F-8AB5-40A7-AB12-7363F22BADA8}" dt="2021-08-10T17:33:26.831" v="1" actId="20577"/>
        <pc:sldMkLst>
          <pc:docMk/>
          <pc:sldMk cId="3941081118" sldId="264"/>
        </pc:sldMkLst>
      </pc:sldChg>
      <pc:sldChg chg="modSp mod">
        <pc:chgData name="Gabriel Mendoza" userId="1db57bf0-472e-4f10-9c09-fbc986dd95a0" providerId="ADAL" clId="{7E78B94F-8AB5-40A7-AB12-7363F22BADA8}" dt="2021-08-10T17:34:06.404" v="11" actId="403"/>
        <pc:sldMkLst>
          <pc:docMk/>
          <pc:sldMk cId="1990500924" sldId="276"/>
        </pc:sldMkLst>
      </pc:sldChg>
    </pc:docChg>
  </pc:docChgLst>
  <pc:docChgLst>
    <pc:chgData name="Karen Cramer" userId="aede53a7-72c9-42f8-9033-e091be3de375" providerId="ADAL" clId="{DA73DDCE-9C95-8C41-8FEA-A2C7E79D5294}"/>
    <pc:docChg chg="delSld">
      <pc:chgData name="Karen Cramer" userId="aede53a7-72c9-42f8-9033-e091be3de375" providerId="ADAL" clId="{DA73DDCE-9C95-8C41-8FEA-A2C7E79D5294}" dt="2025-01-30T14:59:08.786" v="0" actId="2696"/>
      <pc:docMkLst>
        <pc:docMk/>
      </pc:docMkLst>
      <pc:sldChg chg="del">
        <pc:chgData name="Karen Cramer" userId="aede53a7-72c9-42f8-9033-e091be3de375" providerId="ADAL" clId="{DA73DDCE-9C95-8C41-8FEA-A2C7E79D5294}" dt="2025-01-30T14:59:08.786" v="0" actId="2696"/>
        <pc:sldMkLst>
          <pc:docMk/>
          <pc:sldMk cId="3230871284"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7458117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647169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018906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0139266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9151101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696573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476619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0727148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9773391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152403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998007694"/>
      </p:ext>
    </p:extLst>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Vision Statement</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b="1" dirty="0">
                <a:solidFill>
                  <a:schemeClr val="tx1">
                    <a:lumMod val="50000"/>
                    <a:lumOff val="50000"/>
                  </a:schemeClr>
                </a:solidFill>
                <a:latin typeface="+mn-lt"/>
              </a:rPr>
              <a:t>Vision Statements </a:t>
            </a:r>
            <a:r>
              <a:rPr lang="en-IN" dirty="0">
                <a:solidFill>
                  <a:schemeClr val="tx1">
                    <a:lumMod val="50000"/>
                    <a:lumOff val="50000"/>
                  </a:schemeClr>
                </a:solidFill>
                <a:latin typeface="+mn-lt"/>
              </a:rPr>
              <a:t>define and describe the vibrant future an organization wishes to create and achieve. The intention of a vision is to guide, inspire, and motivate people to reach the desired end state for the organization. </a:t>
            </a:r>
          </a:p>
          <a:p>
            <a:pPr marL="0" indent="0" fontAlgn="base">
              <a:buNone/>
            </a:pPr>
            <a:r>
              <a:rPr lang="en-IN" dirty="0">
                <a:solidFill>
                  <a:schemeClr val="tx1">
                    <a:lumMod val="50000"/>
                    <a:lumOff val="50000"/>
                  </a:schemeClr>
                </a:solidFill>
                <a:latin typeface="+mn-lt"/>
              </a:rPr>
              <a:t>A compelling and bold Vision Statement articulates what the organization can become based on its mission and purpose. Designed to reward and serve the needs and desires of multiple stakeholder groups, Vision Statements are often used by companies to mobilize commitment towards achieving progress.</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Vision Statement</a:t>
            </a:r>
            <a:endParaRPr lang="en-US" dirty="0"/>
          </a:p>
        </p:txBody>
      </p:sp>
      <p:sp>
        <p:nvSpPr>
          <p:cNvPr id="8" name="TextBox 7">
            <a:extLst>
              <a:ext uri="{FF2B5EF4-FFF2-40B4-BE49-F238E27FC236}">
                <a16:creationId xmlns:a16="http://schemas.microsoft.com/office/drawing/2014/main" id="{E515007A-183E-4B47-86B2-8F13D6E948BD}"/>
              </a:ext>
            </a:extLst>
          </p:cNvPr>
          <p:cNvSpPr txBox="1"/>
          <p:nvPr/>
        </p:nvSpPr>
        <p:spPr>
          <a:xfrm>
            <a:off x="4497980" y="174018"/>
            <a:ext cx="4167050" cy="5770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Answer the questions to help you understand your vision. Based on your responses, write your vision statement as a 1-2 sentence statement that describes the vision of your organization. </a:t>
            </a:r>
          </a:p>
        </p:txBody>
      </p:sp>
      <p:graphicFrame>
        <p:nvGraphicFramePr>
          <p:cNvPr id="14" name="Table 3">
            <a:extLst>
              <a:ext uri="{FF2B5EF4-FFF2-40B4-BE49-F238E27FC236}">
                <a16:creationId xmlns:a16="http://schemas.microsoft.com/office/drawing/2014/main" id="{5C7B7A53-E1FD-6E4D-88E6-E684C7CFA0F8}"/>
              </a:ext>
            </a:extLst>
          </p:cNvPr>
          <p:cNvGraphicFramePr>
            <a:graphicFrameLocks noGrp="1"/>
          </p:cNvGraphicFramePr>
          <p:nvPr>
            <p:extLst>
              <p:ext uri="{D42A27DB-BD31-4B8C-83A1-F6EECF244321}">
                <p14:modId xmlns:p14="http://schemas.microsoft.com/office/powerpoint/2010/main" val="2066785223"/>
              </p:ext>
            </p:extLst>
          </p:nvPr>
        </p:nvGraphicFramePr>
        <p:xfrm>
          <a:off x="632104" y="1038625"/>
          <a:ext cx="11036652" cy="3547873"/>
        </p:xfrm>
        <a:graphic>
          <a:graphicData uri="http://schemas.openxmlformats.org/drawingml/2006/table">
            <a:tbl>
              <a:tblPr firstRow="1" bandRow="1"/>
              <a:tblGrid>
                <a:gridCol w="5518326">
                  <a:extLst>
                    <a:ext uri="{9D8B030D-6E8A-4147-A177-3AD203B41FA5}">
                      <a16:colId xmlns:a16="http://schemas.microsoft.com/office/drawing/2014/main" val="1261625135"/>
                    </a:ext>
                  </a:extLst>
                </a:gridCol>
                <a:gridCol w="5518326">
                  <a:extLst>
                    <a:ext uri="{9D8B030D-6E8A-4147-A177-3AD203B41FA5}">
                      <a16:colId xmlns:a16="http://schemas.microsoft.com/office/drawing/2014/main" val="950372527"/>
                    </a:ext>
                  </a:extLst>
                </a:gridCol>
              </a:tblGrid>
              <a:tr h="290738">
                <a:tc>
                  <a:txBody>
                    <a:bodyPr/>
                    <a:lstStyle/>
                    <a:p>
                      <a:pPr algn="ctr"/>
                      <a:r>
                        <a:rPr lang="en-US" b="1" dirty="0">
                          <a:solidFill>
                            <a:schemeClr val="bg1"/>
                          </a:solidFill>
                          <a:latin typeface="Calibri" panose="020F0502020204030204" pitchFamily="34" charset="0"/>
                          <a:cs typeface="Calibri" panose="020F0502020204030204" pitchFamily="34" charset="0"/>
                        </a:rPr>
                        <a:t>Ideal Future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1" u="none" strike="noStrike" dirty="0">
                          <a:solidFill>
                            <a:schemeClr val="bg1"/>
                          </a:solidFill>
                          <a:effectLst/>
                          <a:latin typeface="Calibri" panose="020F0502020204030204" pitchFamily="34" charset="0"/>
                          <a:cs typeface="Calibri" panose="020F0502020204030204" pitchFamily="34" charset="0"/>
                        </a:rPr>
                        <a:t>Contribution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88EFD"/>
                    </a:solidFill>
                  </a:tcPr>
                </a:tc>
                <a:extLst>
                  <a:ext uri="{0D108BD9-81ED-4DB2-BD59-A6C34878D82A}">
                    <a16:rowId xmlns:a16="http://schemas.microsoft.com/office/drawing/2014/main" val="4135204596"/>
                  </a:ext>
                </a:extLst>
              </a:tr>
              <a:tr h="407033">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dirty="0">
                          <a:solidFill>
                            <a:schemeClr val="tx1">
                              <a:lumMod val="65000"/>
                              <a:lumOff val="35000"/>
                            </a:schemeClr>
                          </a:solidFill>
                          <a:latin typeface="Calibri" panose="020F0502020204030204" pitchFamily="34" charset="0"/>
                          <a:cs typeface="Calibri" panose="020F0502020204030204" pitchFamily="34" charset="0"/>
                        </a:rPr>
                        <a:t>What does your ideal future look like?</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dirty="0">
                          <a:solidFill>
                            <a:schemeClr val="tx1">
                              <a:lumMod val="65000"/>
                              <a:lumOff val="35000"/>
                            </a:schemeClr>
                          </a:solidFill>
                          <a:latin typeface="Calibri" panose="020F0502020204030204" pitchFamily="34" charset="0"/>
                          <a:cs typeface="Calibri" panose="020F0502020204030204" pitchFamily="34" charset="0"/>
                        </a:rPr>
                        <a:t>What does the world look like if your vision is achieved?</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dirty="0">
                          <a:solidFill>
                            <a:schemeClr val="tx1">
                              <a:lumMod val="65000"/>
                              <a:lumOff val="35000"/>
                            </a:schemeClr>
                          </a:solidFill>
                          <a:latin typeface="Calibri" panose="020F0502020204030204" pitchFamily="34" charset="0"/>
                          <a:cs typeface="Calibri" panose="020F0502020204030204" pitchFamily="34" charset="0"/>
                        </a:rPr>
                        <a:t>How will our organization contribute to achieving our ideal future?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197054468"/>
                  </a:ext>
                </a:extLst>
              </a:tr>
              <a:tr h="1118279">
                <a:tc>
                  <a:txBody>
                    <a:bodyPr/>
                    <a:lstStyle/>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Enter answer here </a:t>
                      </a:r>
                    </a:p>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Enter answer here </a:t>
                      </a:r>
                    </a:p>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 </a:t>
                      </a:r>
                      <a:endParaRPr lang="en-US" sz="1200" dirty="0">
                        <a:solidFill>
                          <a:schemeClr val="tx1">
                            <a:lumMod val="65000"/>
                            <a:lumOff val="35000"/>
                          </a:schemeClr>
                        </a:solidFill>
                        <a:latin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31206720"/>
                  </a:ext>
                </a:extLst>
              </a:tr>
              <a:tr h="290738">
                <a:tc>
                  <a:txBody>
                    <a:bodyPr/>
                    <a:lstStyle/>
                    <a:p>
                      <a:pPr algn="ctr"/>
                      <a:r>
                        <a:rPr lang="en-US" b="1" dirty="0">
                          <a:solidFill>
                            <a:schemeClr val="bg1"/>
                          </a:solidFill>
                          <a:latin typeface="Calibri" panose="020F0502020204030204" pitchFamily="34" charset="0"/>
                          <a:cs typeface="Calibri" panose="020F0502020204030204" pitchFamily="34" charset="0"/>
                        </a:rPr>
                        <a:t>Success Measures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algn="ctr"/>
                      <a:r>
                        <a:rPr lang="en-US" b="1" dirty="0">
                          <a:solidFill>
                            <a:schemeClr val="bg1"/>
                          </a:solidFill>
                          <a:latin typeface="Calibri" panose="020F0502020204030204" pitchFamily="34" charset="0"/>
                          <a:cs typeface="Calibri" panose="020F0502020204030204" pitchFamily="34" charset="0"/>
                        </a:rPr>
                        <a:t>Timeframe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88EFD"/>
                    </a:solidFill>
                  </a:tcPr>
                </a:tc>
                <a:extLst>
                  <a:ext uri="{0D108BD9-81ED-4DB2-BD59-A6C34878D82A}">
                    <a16:rowId xmlns:a16="http://schemas.microsoft.com/office/drawing/2014/main" val="1298522848"/>
                  </a:ext>
                </a:extLst>
              </a:tr>
              <a:tr h="247127">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dirty="0">
                          <a:solidFill>
                            <a:schemeClr val="tx1">
                              <a:lumMod val="65000"/>
                              <a:lumOff val="35000"/>
                            </a:schemeClr>
                          </a:solidFill>
                          <a:latin typeface="Calibri" panose="020F0502020204030204" pitchFamily="34" charset="0"/>
                          <a:cs typeface="Calibri" panose="020F0502020204030204" pitchFamily="34" charset="0"/>
                        </a:rPr>
                        <a:t>How will we know when our vision is reality?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dirty="0">
                          <a:solidFill>
                            <a:schemeClr val="tx1">
                              <a:lumMod val="65000"/>
                              <a:lumOff val="35000"/>
                            </a:schemeClr>
                          </a:solidFill>
                          <a:latin typeface="Calibri" panose="020F0502020204030204" pitchFamily="34" charset="0"/>
                          <a:cs typeface="Calibri" panose="020F0502020204030204" pitchFamily="34" charset="0"/>
                        </a:rPr>
                        <a:t>What is the time frame for our vision?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2919463"/>
                  </a:ext>
                </a:extLst>
              </a:tr>
              <a:tr h="1134194">
                <a:tc>
                  <a:txBody>
                    <a:bodyPr/>
                    <a:lstStyle/>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Enter answer here </a:t>
                      </a:r>
                    </a:p>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Enter answer here </a:t>
                      </a:r>
                    </a:p>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US" sz="1200" dirty="0">
                          <a:solidFill>
                            <a:schemeClr val="tx1">
                              <a:lumMod val="75000"/>
                              <a:lumOff val="25000"/>
                            </a:schemeClr>
                          </a:solidFill>
                          <a:latin typeface="Calibri" panose="020F0502020204030204" pitchFamily="34" charset="0"/>
                          <a:cs typeface="Calibri" panose="020F0502020204030204" pitchFamily="34" charset="0"/>
                        </a:rPr>
                        <a:t> </a:t>
                      </a:r>
                      <a:endParaRPr lang="en-US" sz="1200" dirty="0">
                        <a:solidFill>
                          <a:schemeClr val="tx1">
                            <a:lumMod val="65000"/>
                            <a:lumOff val="35000"/>
                          </a:schemeClr>
                        </a:solidFill>
                        <a:latin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6306968"/>
                  </a:ext>
                </a:extLst>
              </a:tr>
            </a:tbl>
          </a:graphicData>
        </a:graphic>
      </p:graphicFrame>
      <p:graphicFrame>
        <p:nvGraphicFramePr>
          <p:cNvPr id="3" name="Table 2">
            <a:extLst>
              <a:ext uri="{FF2B5EF4-FFF2-40B4-BE49-F238E27FC236}">
                <a16:creationId xmlns:a16="http://schemas.microsoft.com/office/drawing/2014/main" id="{A610F749-D999-9345-A60D-9FEBAFABB084}"/>
              </a:ext>
            </a:extLst>
          </p:cNvPr>
          <p:cNvGraphicFramePr>
            <a:graphicFrameLocks noGrp="1"/>
          </p:cNvGraphicFramePr>
          <p:nvPr>
            <p:extLst>
              <p:ext uri="{D42A27DB-BD31-4B8C-83A1-F6EECF244321}">
                <p14:modId xmlns:p14="http://schemas.microsoft.com/office/powerpoint/2010/main" val="1343208750"/>
              </p:ext>
            </p:extLst>
          </p:nvPr>
        </p:nvGraphicFramePr>
        <p:xfrm>
          <a:off x="632104" y="4526735"/>
          <a:ext cx="11036652" cy="1762412"/>
        </p:xfrm>
        <a:graphic>
          <a:graphicData uri="http://schemas.openxmlformats.org/drawingml/2006/table">
            <a:tbl>
              <a:tblPr firstRow="1" bandRow="1"/>
              <a:tblGrid>
                <a:gridCol w="11036652">
                  <a:extLst>
                    <a:ext uri="{9D8B030D-6E8A-4147-A177-3AD203B41FA5}">
                      <a16:colId xmlns:a16="http://schemas.microsoft.com/office/drawing/2014/main" val="2417467438"/>
                    </a:ext>
                  </a:extLst>
                </a:gridCol>
              </a:tblGrid>
              <a:tr h="461704">
                <a:tc>
                  <a:txBody>
                    <a:bodyPr/>
                    <a:lstStyle/>
                    <a:p>
                      <a:pPr algn="ctr"/>
                      <a:r>
                        <a:rPr lang="en-US" sz="1800" b="1" i="0" u="none" strike="noStrike" cap="none" dirty="0">
                          <a:solidFill>
                            <a:schemeClr val="bg1"/>
                          </a:solidFill>
                          <a:latin typeface="Calibri" panose="020F0502020204030204" pitchFamily="34" charset="0"/>
                          <a:ea typeface="+mn-ea"/>
                          <a:cs typeface="Calibri" panose="020F0502020204030204" pitchFamily="34" charset="0"/>
                          <a:sym typeface="Arial"/>
                        </a:rPr>
                        <a:t>Vision Statement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88EFD"/>
                    </a:solidFill>
                  </a:tcPr>
                </a:tc>
                <a:extLst>
                  <a:ext uri="{0D108BD9-81ED-4DB2-BD59-A6C34878D82A}">
                    <a16:rowId xmlns:a16="http://schemas.microsoft.com/office/drawing/2014/main" val="3672822333"/>
                  </a:ext>
                </a:extLst>
              </a:tr>
              <a:tr h="1300708">
                <a:tc>
                  <a:txBody>
                    <a:bodyPr/>
                    <a:lstStyle/>
                    <a:p>
                      <a:pPr marL="0" indent="0" algn="ctr">
                        <a:buFont typeface="Arial" panose="020B0604020202020204" pitchFamily="34" charset="0"/>
                        <a:buNone/>
                      </a:pPr>
                      <a:r>
                        <a:rPr lang="en-US" sz="2400" b="1" dirty="0">
                          <a:solidFill>
                            <a:schemeClr val="tx1">
                              <a:lumMod val="75000"/>
                              <a:lumOff val="25000"/>
                            </a:schemeClr>
                          </a:solidFill>
                          <a:latin typeface="Calibri" panose="020F0502020204030204" pitchFamily="34" charset="0"/>
                          <a:cs typeface="Calibri" panose="020F0502020204030204" pitchFamily="34" charset="0"/>
                        </a:rPr>
                        <a:t>Write your vision statement here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799197641"/>
                  </a:ext>
                </a:extLst>
              </a:tr>
            </a:tbl>
          </a:graphicData>
        </a:graphic>
      </p:graphicFrame>
    </p:spTree>
    <p:extLst>
      <p:ext uri="{BB962C8B-B14F-4D97-AF65-F5344CB8AC3E}">
        <p14:creationId xmlns:p14="http://schemas.microsoft.com/office/powerpoint/2010/main" val="1990500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39816"/>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7" name="TextBox 6">
            <a:extLst>
              <a:ext uri="{FF2B5EF4-FFF2-40B4-BE49-F238E27FC236}">
                <a16:creationId xmlns:a16="http://schemas.microsoft.com/office/drawing/2014/main" id="{A8B96D20-F954-E44B-A7F0-217FB6DA3FF2}"/>
              </a:ext>
            </a:extLst>
          </p:cNvPr>
          <p:cNvSpPr txBox="1"/>
          <p:nvPr/>
        </p:nvSpPr>
        <p:spPr>
          <a:xfrm>
            <a:off x="643719" y="1097519"/>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Create an action plan for creating your vision statement, including engaging your team and other key stakeholders. Include other actions focused on how you will incorporate the vision into your business strategy, communications plans, and marketing materials.</a:t>
            </a:r>
          </a:p>
        </p:txBody>
      </p:sp>
    </p:spTree>
    <p:extLst>
      <p:ext uri="{BB962C8B-B14F-4D97-AF65-F5344CB8AC3E}">
        <p14:creationId xmlns:p14="http://schemas.microsoft.com/office/powerpoint/2010/main" val="2116949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Props1.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2.xml><?xml version="1.0" encoding="utf-8"?>
<ds:datastoreItem xmlns:ds="http://schemas.openxmlformats.org/officeDocument/2006/customXml" ds:itemID="{09DEC943-C6B4-49AB-A563-FFAEECAC15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FD2720B-28F1-4100-8F03-3AFF0D1F5C1E}">
  <ds:schemaRefs>
    <ds:schemaRef ds:uri="2b6f4d9c-e67e-4634-a886-8566b3a998fa"/>
    <ds:schemaRef ds:uri="http://www.w3.org/XML/1998/namespace"/>
    <ds:schemaRef ds:uri="http://schemas.microsoft.com/office/2006/documentManagement/types"/>
    <ds:schemaRef ds:uri="3c7d788f-59f0-4ee8-87d4-6b60b595ee8d"/>
    <ds:schemaRef ds:uri="http://purl.org/dc/elements/1.1/"/>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4135</TotalTime>
  <Words>262</Words>
  <Application>Microsoft Macintosh PowerPoint</Application>
  <PresentationFormat>Widescreen</PresentationFormat>
  <Paragraphs>37</Paragraphs>
  <Slides>3</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2_Office Theme</vt:lpstr>
      <vt:lpstr>Vision Statement</vt:lpstr>
      <vt:lpstr>Vision Statement</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65</cp:revision>
  <dcterms:created xsi:type="dcterms:W3CDTF">2018-02-04T00:01:51Z</dcterms:created>
  <dcterms:modified xsi:type="dcterms:W3CDTF">2025-05-01T18:11:38Z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